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33" r:id="rId4"/>
    <p:sldId id="335" r:id="rId5"/>
    <p:sldId id="336" r:id="rId6"/>
    <p:sldId id="324" r:id="rId7"/>
    <p:sldId id="325" r:id="rId8"/>
    <p:sldId id="337" r:id="rId9"/>
    <p:sldId id="340" r:id="rId10"/>
    <p:sldId id="327" r:id="rId11"/>
    <p:sldId id="328" r:id="rId12"/>
    <p:sldId id="330" r:id="rId13"/>
    <p:sldId id="332" r:id="rId14"/>
    <p:sldId id="338" r:id="rId15"/>
    <p:sldId id="341" r:id="rId16"/>
    <p:sldId id="343" r:id="rId17"/>
    <p:sldId id="339" r:id="rId18"/>
    <p:sldId id="342" r:id="rId19"/>
  </p:sldIdLst>
  <p:sldSz cx="18288000" cy="10287000"/>
  <p:notesSz cx="6858000" cy="9144000"/>
  <p:embeddedFontLst>
    <p:embeddedFont>
      <p:font typeface="Poppins SemiBold" panose="00000700000000000000" pitchFamily="2" charset="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3DC"/>
    <a:srgbClr val="0F2941"/>
    <a:srgbClr val="F9AF45"/>
    <a:srgbClr val="035193"/>
    <a:srgbClr val="C2B978"/>
    <a:srgbClr val="E0D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DAFD4-3F15-4F9E-B70B-0F70A87BAE13}" v="221" dt="2024-06-27T15:22:38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Velasco" userId="219ff354-e3b4-4adc-a289-af45f16c9356" providerId="ADAL" clId="{B52DAFD4-3F15-4F9E-B70B-0F70A87BAE13}"/>
    <pc:docChg chg="custSel modSld">
      <pc:chgData name="Bruna Velasco" userId="219ff354-e3b4-4adc-a289-af45f16c9356" providerId="ADAL" clId="{B52DAFD4-3F15-4F9E-B70B-0F70A87BAE13}" dt="2024-06-27T15:22:38.648" v="372" actId="20577"/>
      <pc:docMkLst>
        <pc:docMk/>
      </pc:docMkLst>
      <pc:sldChg chg="delSp modSp mod delAnim">
        <pc:chgData name="Bruna Velasco" userId="219ff354-e3b4-4adc-a289-af45f16c9356" providerId="ADAL" clId="{B52DAFD4-3F15-4F9E-B70B-0F70A87BAE13}" dt="2024-06-27T15:21:38.301" v="371" actId="20577"/>
        <pc:sldMkLst>
          <pc:docMk/>
          <pc:sldMk cId="3043282549" sldId="325"/>
        </pc:sldMkLst>
        <pc:spChg chg="mod">
          <ac:chgData name="Bruna Velasco" userId="219ff354-e3b4-4adc-a289-af45f16c9356" providerId="ADAL" clId="{B52DAFD4-3F15-4F9E-B70B-0F70A87BAE13}" dt="2024-06-27T15:14:36.099" v="151" actId="20577"/>
          <ac:spMkLst>
            <pc:docMk/>
            <pc:sldMk cId="3043282549" sldId="325"/>
            <ac:spMk id="12" creationId="{26229FED-1E0D-C6A4-7EC6-7E30452CD953}"/>
          </ac:spMkLst>
        </pc:spChg>
        <pc:spChg chg="mod topLvl">
          <ac:chgData name="Bruna Velasco" userId="219ff354-e3b4-4adc-a289-af45f16c9356" providerId="ADAL" clId="{B52DAFD4-3F15-4F9E-B70B-0F70A87BAE13}" dt="2024-06-27T15:13:07.941" v="81"/>
          <ac:spMkLst>
            <pc:docMk/>
            <pc:sldMk cId="3043282549" sldId="325"/>
            <ac:spMk id="27" creationId="{3924EE80-E880-F117-0549-356EDB3FB49D}"/>
          </ac:spMkLst>
        </pc:spChg>
        <pc:spChg chg="mod topLvl">
          <ac:chgData name="Bruna Velasco" userId="219ff354-e3b4-4adc-a289-af45f16c9356" providerId="ADAL" clId="{B52DAFD4-3F15-4F9E-B70B-0F70A87BAE13}" dt="2024-06-27T15:13:24.864" v="94" actId="122"/>
          <ac:spMkLst>
            <pc:docMk/>
            <pc:sldMk cId="3043282549" sldId="325"/>
            <ac:spMk id="46" creationId="{85B97C76-2141-E063-61B4-BA96AAE4AD33}"/>
          </ac:spMkLst>
        </pc:spChg>
        <pc:spChg chg="mod topLvl">
          <ac:chgData name="Bruna Velasco" userId="219ff354-e3b4-4adc-a289-af45f16c9356" providerId="ADAL" clId="{B52DAFD4-3F15-4F9E-B70B-0F70A87BAE13}" dt="2024-06-27T15:13:37.355" v="120" actId="122"/>
          <ac:spMkLst>
            <pc:docMk/>
            <pc:sldMk cId="3043282549" sldId="325"/>
            <ac:spMk id="129" creationId="{467B3C1B-C094-EDCA-54AD-9EBF47FFFAE3}"/>
          </ac:spMkLst>
        </pc:spChg>
        <pc:spChg chg="mod">
          <ac:chgData name="Bruna Velasco" userId="219ff354-e3b4-4adc-a289-af45f16c9356" providerId="ADAL" clId="{B52DAFD4-3F15-4F9E-B70B-0F70A87BAE13}" dt="2024-06-27T15:21:38.301" v="371" actId="20577"/>
          <ac:spMkLst>
            <pc:docMk/>
            <pc:sldMk cId="3043282549" sldId="325"/>
            <ac:spMk id="137" creationId="{0379CE61-2509-EB0E-1AFA-C1A64B0F888F}"/>
          </ac:spMkLst>
        </pc:spChg>
        <pc:spChg chg="mod topLvl">
          <ac:chgData name="Bruna Velasco" userId="219ff354-e3b4-4adc-a289-af45f16c9356" providerId="ADAL" clId="{B52DAFD4-3F15-4F9E-B70B-0F70A87BAE13}" dt="2024-06-27T15:21:24.450" v="350" actId="403"/>
          <ac:spMkLst>
            <pc:docMk/>
            <pc:sldMk cId="3043282549" sldId="325"/>
            <ac:spMk id="143" creationId="{EC037F1E-809F-60EE-EB82-2B93E655AE8D}"/>
          </ac:spMkLst>
        </pc:spChg>
        <pc:spChg chg="mod">
          <ac:chgData name="Bruna Velasco" userId="219ff354-e3b4-4adc-a289-af45f16c9356" providerId="ADAL" clId="{B52DAFD4-3F15-4F9E-B70B-0F70A87BAE13}" dt="2024-06-27T15:15:54.050" v="280" actId="20577"/>
          <ac:spMkLst>
            <pc:docMk/>
            <pc:sldMk cId="3043282549" sldId="325"/>
            <ac:spMk id="147" creationId="{B4A87A2D-F25E-2A96-4DCB-3B27E0B4BAC2}"/>
          </ac:spMkLst>
        </pc:spChg>
        <pc:spChg chg="mod topLvl">
          <ac:chgData name="Bruna Velasco" userId="219ff354-e3b4-4adc-a289-af45f16c9356" providerId="ADAL" clId="{B52DAFD4-3F15-4F9E-B70B-0F70A87BAE13}" dt="2024-06-27T15:14:23.653" v="148" actId="122"/>
          <ac:spMkLst>
            <pc:docMk/>
            <pc:sldMk cId="3043282549" sldId="325"/>
            <ac:spMk id="150" creationId="{3AA3ECEE-E57A-DAA6-B2D4-165A96D6BF94}"/>
          </ac:spMkLst>
        </pc:spChg>
        <pc:grpChg chg="del">
          <ac:chgData name="Bruna Velasco" userId="219ff354-e3b4-4adc-a289-af45f16c9356" providerId="ADAL" clId="{B52DAFD4-3F15-4F9E-B70B-0F70A87BAE13}" dt="2024-06-27T15:12:26.407" v="26" actId="478"/>
          <ac:grpSpMkLst>
            <pc:docMk/>
            <pc:sldMk cId="3043282549" sldId="325"/>
            <ac:grpSpMk id="26" creationId="{4312EB82-CBB3-AE33-4D93-8B07864F9A72}"/>
          </ac:grpSpMkLst>
        </pc:grpChg>
        <pc:grpChg chg="del">
          <ac:chgData name="Bruna Velasco" userId="219ff354-e3b4-4adc-a289-af45f16c9356" providerId="ADAL" clId="{B52DAFD4-3F15-4F9E-B70B-0F70A87BAE13}" dt="2024-06-27T15:13:13.045" v="82" actId="478"/>
          <ac:grpSpMkLst>
            <pc:docMk/>
            <pc:sldMk cId="3043282549" sldId="325"/>
            <ac:grpSpMk id="45" creationId="{5EB35C9F-8149-3923-FC83-363C87C37739}"/>
          </ac:grpSpMkLst>
        </pc:grpChg>
        <pc:grpChg chg="del">
          <ac:chgData name="Bruna Velasco" userId="219ff354-e3b4-4adc-a289-af45f16c9356" providerId="ADAL" clId="{B52DAFD4-3F15-4F9E-B70B-0F70A87BAE13}" dt="2024-06-27T15:13:27.212" v="95" actId="478"/>
          <ac:grpSpMkLst>
            <pc:docMk/>
            <pc:sldMk cId="3043282549" sldId="325"/>
            <ac:grpSpMk id="128" creationId="{8AF22900-17C9-092B-3BF6-8D5A0AD2D0F2}"/>
          </ac:grpSpMkLst>
        </pc:grpChg>
        <pc:grpChg chg="del">
          <ac:chgData name="Bruna Velasco" userId="219ff354-e3b4-4adc-a289-af45f16c9356" providerId="ADAL" clId="{B52DAFD4-3F15-4F9E-B70B-0F70A87BAE13}" dt="2024-06-27T15:13:43.219" v="121" actId="478"/>
          <ac:grpSpMkLst>
            <pc:docMk/>
            <pc:sldMk cId="3043282549" sldId="325"/>
            <ac:grpSpMk id="142" creationId="{AF97431A-6762-16C8-02CD-EBE5E9B3AB97}"/>
          </ac:grpSpMkLst>
        </pc:grpChg>
        <pc:grpChg chg="del">
          <ac:chgData name="Bruna Velasco" userId="219ff354-e3b4-4adc-a289-af45f16c9356" providerId="ADAL" clId="{B52DAFD4-3F15-4F9E-B70B-0F70A87BAE13}" dt="2024-06-27T15:14:12.810" v="137" actId="478"/>
          <ac:grpSpMkLst>
            <pc:docMk/>
            <pc:sldMk cId="3043282549" sldId="325"/>
            <ac:grpSpMk id="148" creationId="{AE989AAD-2BE6-8DA7-8E80-8018EB7C42CB}"/>
          </ac:grpSpMkLst>
        </pc:grpChg>
        <pc:picChg chg="del topLvl">
          <ac:chgData name="Bruna Velasco" userId="219ff354-e3b4-4adc-a289-af45f16c9356" providerId="ADAL" clId="{B52DAFD4-3F15-4F9E-B70B-0F70A87BAE13}" dt="2024-06-27T15:12:26.407" v="26" actId="478"/>
          <ac:picMkLst>
            <pc:docMk/>
            <pc:sldMk cId="3043282549" sldId="325"/>
            <ac:picMk id="28" creationId="{90C2F25B-7134-988E-8FA2-B4E9162FF9CD}"/>
          </ac:picMkLst>
        </pc:picChg>
        <pc:picChg chg="del topLvl">
          <ac:chgData name="Bruna Velasco" userId="219ff354-e3b4-4adc-a289-af45f16c9356" providerId="ADAL" clId="{B52DAFD4-3F15-4F9E-B70B-0F70A87BAE13}" dt="2024-06-27T15:13:13.045" v="82" actId="478"/>
          <ac:picMkLst>
            <pc:docMk/>
            <pc:sldMk cId="3043282549" sldId="325"/>
            <ac:picMk id="47" creationId="{66F583F8-140A-9AA7-9DAF-9D5BF7AB167F}"/>
          </ac:picMkLst>
        </pc:picChg>
        <pc:picChg chg="del topLvl">
          <ac:chgData name="Bruna Velasco" userId="219ff354-e3b4-4adc-a289-af45f16c9356" providerId="ADAL" clId="{B52DAFD4-3F15-4F9E-B70B-0F70A87BAE13}" dt="2024-06-27T15:13:27.212" v="95" actId="478"/>
          <ac:picMkLst>
            <pc:docMk/>
            <pc:sldMk cId="3043282549" sldId="325"/>
            <ac:picMk id="130" creationId="{2D0DAF33-929E-4C2E-3BEC-0331EFE6C90B}"/>
          </ac:picMkLst>
        </pc:picChg>
        <pc:picChg chg="del topLvl">
          <ac:chgData name="Bruna Velasco" userId="219ff354-e3b4-4adc-a289-af45f16c9356" providerId="ADAL" clId="{B52DAFD4-3F15-4F9E-B70B-0F70A87BAE13}" dt="2024-06-27T15:13:43.219" v="121" actId="478"/>
          <ac:picMkLst>
            <pc:docMk/>
            <pc:sldMk cId="3043282549" sldId="325"/>
            <ac:picMk id="144" creationId="{6877640F-2E96-9366-9245-F3712097D5B1}"/>
          </ac:picMkLst>
        </pc:picChg>
        <pc:picChg chg="del topLvl">
          <ac:chgData name="Bruna Velasco" userId="219ff354-e3b4-4adc-a289-af45f16c9356" providerId="ADAL" clId="{B52DAFD4-3F15-4F9E-B70B-0F70A87BAE13}" dt="2024-06-27T15:14:12.810" v="137" actId="478"/>
          <ac:picMkLst>
            <pc:docMk/>
            <pc:sldMk cId="3043282549" sldId="325"/>
            <ac:picMk id="149" creationId="{5F6B8442-FBDA-F0D3-A6DB-835460DEEFA4}"/>
          </ac:picMkLst>
        </pc:picChg>
      </pc:sldChg>
      <pc:sldChg chg="modSp">
        <pc:chgData name="Bruna Velasco" userId="219ff354-e3b4-4adc-a289-af45f16c9356" providerId="ADAL" clId="{B52DAFD4-3F15-4F9E-B70B-0F70A87BAE13}" dt="2024-06-27T15:22:38.648" v="372" actId="20577"/>
        <pc:sldMkLst>
          <pc:docMk/>
          <pc:sldMk cId="3191166307" sldId="342"/>
        </pc:sldMkLst>
        <pc:spChg chg="mod">
          <ac:chgData name="Bruna Velasco" userId="219ff354-e3b4-4adc-a289-af45f16c9356" providerId="ADAL" clId="{B52DAFD4-3F15-4F9E-B70B-0F70A87BAE13}" dt="2024-06-27T15:22:38.648" v="372" actId="20577"/>
          <ac:spMkLst>
            <pc:docMk/>
            <pc:sldMk cId="3191166307" sldId="342"/>
            <ac:spMk id="3" creationId="{7B19D979-486A-AFDB-9713-B8F2E87AA86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JI-SRV-VA-001\itajuba\Produto\Departamento%20Pesquisa\7.%20Conte&#250;do\3.%20Estudos%20e%20apresenta&#231;&#245;es\2024\2024%2002%20-%20Congresso%20APEPREV\Simula&#231;&#227;o_Quantu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07431102362205E-2"/>
          <c:y val="2.7562261730858292E-2"/>
          <c:w val="0.88582029199475065"/>
          <c:h val="0.85996778811739427"/>
        </c:manualLayout>
      </c:layou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   SELIC</c:v>
                </c:pt>
              </c:strCache>
            </c:strRef>
          </c:tx>
          <c:spPr>
            <a:ln w="31750" cap="rnd">
              <a:solidFill>
                <a:srgbClr val="F9AF45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Planilha1!$C$2:$C$122</c:f>
              <c:numCache>
                <c:formatCode>General</c:formatCode>
                <c:ptCount val="121"/>
                <c:pt idx="0">
                  <c:v>9.9</c:v>
                </c:pt>
                <c:pt idx="1">
                  <c:v>10.17</c:v>
                </c:pt>
                <c:pt idx="2">
                  <c:v>10.43</c:v>
                </c:pt>
                <c:pt idx="3">
                  <c:v>10.65</c:v>
                </c:pt>
                <c:pt idx="4">
                  <c:v>10.87</c:v>
                </c:pt>
                <c:pt idx="5">
                  <c:v>10.9</c:v>
                </c:pt>
                <c:pt idx="6">
                  <c:v>10.9</c:v>
                </c:pt>
                <c:pt idx="7">
                  <c:v>10.9</c:v>
                </c:pt>
                <c:pt idx="8">
                  <c:v>10.9</c:v>
                </c:pt>
                <c:pt idx="9">
                  <c:v>10.9</c:v>
                </c:pt>
                <c:pt idx="10">
                  <c:v>10.92</c:v>
                </c:pt>
                <c:pt idx="11">
                  <c:v>11.15</c:v>
                </c:pt>
                <c:pt idx="12">
                  <c:v>11.58</c:v>
                </c:pt>
                <c:pt idx="13">
                  <c:v>11.82</c:v>
                </c:pt>
                <c:pt idx="14">
                  <c:v>12.15</c:v>
                </c:pt>
                <c:pt idx="15">
                  <c:v>12.58</c:v>
                </c:pt>
                <c:pt idx="16">
                  <c:v>12.68</c:v>
                </c:pt>
                <c:pt idx="17">
                  <c:v>13.15</c:v>
                </c:pt>
                <c:pt idx="18">
                  <c:v>13.58</c:v>
                </c:pt>
                <c:pt idx="19">
                  <c:v>13.69</c:v>
                </c:pt>
                <c:pt idx="20">
                  <c:v>14.15</c:v>
                </c:pt>
                <c:pt idx="21">
                  <c:v>14.15</c:v>
                </c:pt>
                <c:pt idx="22">
                  <c:v>14.15</c:v>
                </c:pt>
                <c:pt idx="23">
                  <c:v>14.15</c:v>
                </c:pt>
                <c:pt idx="24">
                  <c:v>14.15</c:v>
                </c:pt>
                <c:pt idx="25">
                  <c:v>14.15</c:v>
                </c:pt>
                <c:pt idx="26">
                  <c:v>14.15</c:v>
                </c:pt>
                <c:pt idx="27">
                  <c:v>14.15</c:v>
                </c:pt>
                <c:pt idx="28">
                  <c:v>14.15</c:v>
                </c:pt>
                <c:pt idx="29">
                  <c:v>14.15</c:v>
                </c:pt>
                <c:pt idx="30">
                  <c:v>14.15</c:v>
                </c:pt>
                <c:pt idx="31">
                  <c:v>14.15</c:v>
                </c:pt>
                <c:pt idx="32">
                  <c:v>14.15</c:v>
                </c:pt>
                <c:pt idx="33">
                  <c:v>14.15</c:v>
                </c:pt>
                <c:pt idx="34">
                  <c:v>14.05</c:v>
                </c:pt>
                <c:pt idx="35">
                  <c:v>13.9</c:v>
                </c:pt>
                <c:pt idx="36">
                  <c:v>13.65</c:v>
                </c:pt>
                <c:pt idx="37">
                  <c:v>13.17</c:v>
                </c:pt>
                <c:pt idx="38">
                  <c:v>12.82</c:v>
                </c:pt>
                <c:pt idx="39">
                  <c:v>12.15</c:v>
                </c:pt>
                <c:pt idx="40">
                  <c:v>11.59</c:v>
                </c:pt>
                <c:pt idx="41">
                  <c:v>11.15</c:v>
                </c:pt>
                <c:pt idx="42">
                  <c:v>10.15</c:v>
                </c:pt>
                <c:pt idx="43">
                  <c:v>10.01</c:v>
                </c:pt>
                <c:pt idx="44">
                  <c:v>9.15</c:v>
                </c:pt>
                <c:pt idx="45">
                  <c:v>8.35</c:v>
                </c:pt>
                <c:pt idx="46">
                  <c:v>8.01</c:v>
                </c:pt>
                <c:pt idx="47">
                  <c:v>7.4</c:v>
                </c:pt>
                <c:pt idx="48">
                  <c:v>7</c:v>
                </c:pt>
                <c:pt idx="49">
                  <c:v>6.9</c:v>
                </c:pt>
                <c:pt idx="50">
                  <c:v>6.72</c:v>
                </c:pt>
                <c:pt idx="51">
                  <c:v>6.58</c:v>
                </c:pt>
                <c:pt idx="52">
                  <c:v>6.4</c:v>
                </c:pt>
                <c:pt idx="53">
                  <c:v>6.4</c:v>
                </c:pt>
                <c:pt idx="54">
                  <c:v>6.4</c:v>
                </c:pt>
                <c:pt idx="55">
                  <c:v>6.4</c:v>
                </c:pt>
                <c:pt idx="56">
                  <c:v>6.4</c:v>
                </c:pt>
                <c:pt idx="57">
                  <c:v>6.4</c:v>
                </c:pt>
                <c:pt idx="58">
                  <c:v>6.4</c:v>
                </c:pt>
                <c:pt idx="59">
                  <c:v>6.4</c:v>
                </c:pt>
                <c:pt idx="60">
                  <c:v>6.4</c:v>
                </c:pt>
                <c:pt idx="61">
                  <c:v>6.4</c:v>
                </c:pt>
                <c:pt idx="62">
                  <c:v>6.4</c:v>
                </c:pt>
                <c:pt idx="63">
                  <c:v>6.4</c:v>
                </c:pt>
                <c:pt idx="64">
                  <c:v>6.4</c:v>
                </c:pt>
                <c:pt idx="65">
                  <c:v>6.4</c:v>
                </c:pt>
                <c:pt idx="66">
                  <c:v>6.4</c:v>
                </c:pt>
                <c:pt idx="67">
                  <c:v>6.4</c:v>
                </c:pt>
                <c:pt idx="68">
                  <c:v>5.9</c:v>
                </c:pt>
                <c:pt idx="69">
                  <c:v>5.71</c:v>
                </c:pt>
                <c:pt idx="70">
                  <c:v>5.38</c:v>
                </c:pt>
                <c:pt idx="71">
                  <c:v>4.9000000000000004</c:v>
                </c:pt>
                <c:pt idx="72">
                  <c:v>4.59</c:v>
                </c:pt>
                <c:pt idx="73">
                  <c:v>4.4000000000000004</c:v>
                </c:pt>
                <c:pt idx="74">
                  <c:v>4.1900000000000004</c:v>
                </c:pt>
                <c:pt idx="75">
                  <c:v>3.95</c:v>
                </c:pt>
                <c:pt idx="76">
                  <c:v>3.65</c:v>
                </c:pt>
                <c:pt idx="77">
                  <c:v>3.01</c:v>
                </c:pt>
                <c:pt idx="78">
                  <c:v>2.58</c:v>
                </c:pt>
                <c:pt idx="79">
                  <c:v>2.15</c:v>
                </c:pt>
                <c:pt idx="80">
                  <c:v>1.94</c:v>
                </c:pt>
                <c:pt idx="81">
                  <c:v>1.9</c:v>
                </c:pt>
                <c:pt idx="82">
                  <c:v>1.9</c:v>
                </c:pt>
                <c:pt idx="83">
                  <c:v>1.9</c:v>
                </c:pt>
                <c:pt idx="84">
                  <c:v>1.9</c:v>
                </c:pt>
                <c:pt idx="85">
                  <c:v>1.9</c:v>
                </c:pt>
                <c:pt idx="86">
                  <c:v>1.9</c:v>
                </c:pt>
                <c:pt idx="87">
                  <c:v>2.23</c:v>
                </c:pt>
                <c:pt idx="88">
                  <c:v>2.65</c:v>
                </c:pt>
                <c:pt idx="89">
                  <c:v>3.29</c:v>
                </c:pt>
                <c:pt idx="90">
                  <c:v>3.76</c:v>
                </c:pt>
                <c:pt idx="91">
                  <c:v>4.1500000000000004</c:v>
                </c:pt>
                <c:pt idx="92">
                  <c:v>5.01</c:v>
                </c:pt>
                <c:pt idx="93">
                  <c:v>5.43</c:v>
                </c:pt>
                <c:pt idx="94">
                  <c:v>6.3</c:v>
                </c:pt>
                <c:pt idx="95">
                  <c:v>7.65</c:v>
                </c:pt>
                <c:pt idx="96">
                  <c:v>8.76</c:v>
                </c:pt>
                <c:pt idx="97">
                  <c:v>9.15</c:v>
                </c:pt>
                <c:pt idx="98">
                  <c:v>10.49</c:v>
                </c:pt>
                <c:pt idx="99">
                  <c:v>11.15</c:v>
                </c:pt>
                <c:pt idx="100">
                  <c:v>11.65</c:v>
                </c:pt>
                <c:pt idx="101">
                  <c:v>12.51</c:v>
                </c:pt>
                <c:pt idx="102">
                  <c:v>12.89</c:v>
                </c:pt>
                <c:pt idx="103">
                  <c:v>13.15</c:v>
                </c:pt>
                <c:pt idx="104">
                  <c:v>13.58</c:v>
                </c:pt>
                <c:pt idx="105">
                  <c:v>13.65</c:v>
                </c:pt>
                <c:pt idx="106">
                  <c:v>13.65</c:v>
                </c:pt>
                <c:pt idx="107">
                  <c:v>13.65</c:v>
                </c:pt>
                <c:pt idx="108">
                  <c:v>13.65</c:v>
                </c:pt>
                <c:pt idx="109">
                  <c:v>13.65</c:v>
                </c:pt>
                <c:pt idx="110">
                  <c:v>13.65</c:v>
                </c:pt>
                <c:pt idx="111">
                  <c:v>13.65</c:v>
                </c:pt>
                <c:pt idx="112">
                  <c:v>13.65</c:v>
                </c:pt>
                <c:pt idx="113">
                  <c:v>13.65</c:v>
                </c:pt>
                <c:pt idx="114">
                  <c:v>13.65</c:v>
                </c:pt>
                <c:pt idx="115">
                  <c:v>13.65</c:v>
                </c:pt>
                <c:pt idx="116">
                  <c:v>13.19</c:v>
                </c:pt>
                <c:pt idx="117">
                  <c:v>12.97</c:v>
                </c:pt>
                <c:pt idx="118">
                  <c:v>12.65</c:v>
                </c:pt>
                <c:pt idx="119">
                  <c:v>12.17</c:v>
                </c:pt>
                <c:pt idx="120">
                  <c:v>11.87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52-4901-989C-47CD7BAB6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710271"/>
        <c:axId val="312717471"/>
      </c:line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   IBOVESPA</c:v>
                </c:pt>
              </c:strCache>
            </c:strRef>
          </c:tx>
          <c:spPr>
            <a:ln w="31750" cap="rnd">
              <a:solidFill>
                <a:srgbClr val="03519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Planilha1!$B$2:$B$122</c:f>
              <c:numCache>
                <c:formatCode>#,##0</c:formatCode>
                <c:ptCount val="121"/>
                <c:pt idx="0">
                  <c:v>51507</c:v>
                </c:pt>
                <c:pt idx="1">
                  <c:v>47638</c:v>
                </c:pt>
                <c:pt idx="2">
                  <c:v>47094</c:v>
                </c:pt>
                <c:pt idx="3">
                  <c:v>50414</c:v>
                </c:pt>
                <c:pt idx="4">
                  <c:v>51626</c:v>
                </c:pt>
                <c:pt idx="5">
                  <c:v>51239</c:v>
                </c:pt>
                <c:pt idx="6">
                  <c:v>53168</c:v>
                </c:pt>
                <c:pt idx="7">
                  <c:v>55829</c:v>
                </c:pt>
                <c:pt idx="8">
                  <c:v>61288</c:v>
                </c:pt>
                <c:pt idx="9">
                  <c:v>54115</c:v>
                </c:pt>
                <c:pt idx="10">
                  <c:v>54628</c:v>
                </c:pt>
                <c:pt idx="11">
                  <c:v>54724</c:v>
                </c:pt>
                <c:pt idx="12">
                  <c:v>50007</c:v>
                </c:pt>
                <c:pt idx="13">
                  <c:v>46907</c:v>
                </c:pt>
                <c:pt idx="14">
                  <c:v>51583</c:v>
                </c:pt>
                <c:pt idx="15">
                  <c:v>51150</c:v>
                </c:pt>
                <c:pt idx="16">
                  <c:v>56229</c:v>
                </c:pt>
                <c:pt idx="17">
                  <c:v>52760</c:v>
                </c:pt>
                <c:pt idx="18">
                  <c:v>53080</c:v>
                </c:pt>
                <c:pt idx="19">
                  <c:v>50864</c:v>
                </c:pt>
                <c:pt idx="20">
                  <c:v>46625</c:v>
                </c:pt>
                <c:pt idx="21">
                  <c:v>45059</c:v>
                </c:pt>
                <c:pt idx="22">
                  <c:v>45868</c:v>
                </c:pt>
                <c:pt idx="23">
                  <c:v>45120</c:v>
                </c:pt>
                <c:pt idx="24">
                  <c:v>43349</c:v>
                </c:pt>
                <c:pt idx="25">
                  <c:v>40405</c:v>
                </c:pt>
                <c:pt idx="26">
                  <c:v>42793</c:v>
                </c:pt>
                <c:pt idx="27">
                  <c:v>50055</c:v>
                </c:pt>
                <c:pt idx="28">
                  <c:v>53910</c:v>
                </c:pt>
                <c:pt idx="29">
                  <c:v>48471</c:v>
                </c:pt>
                <c:pt idx="30">
                  <c:v>51526</c:v>
                </c:pt>
                <c:pt idx="31">
                  <c:v>57308</c:v>
                </c:pt>
                <c:pt idx="32">
                  <c:v>57901</c:v>
                </c:pt>
                <c:pt idx="33">
                  <c:v>58367</c:v>
                </c:pt>
                <c:pt idx="34">
                  <c:v>64924</c:v>
                </c:pt>
                <c:pt idx="35">
                  <c:v>61906</c:v>
                </c:pt>
                <c:pt idx="36">
                  <c:v>60227</c:v>
                </c:pt>
                <c:pt idx="37">
                  <c:v>64670</c:v>
                </c:pt>
                <c:pt idx="38">
                  <c:v>66662</c:v>
                </c:pt>
                <c:pt idx="39">
                  <c:v>64984</c:v>
                </c:pt>
                <c:pt idx="40">
                  <c:v>65403</c:v>
                </c:pt>
                <c:pt idx="41">
                  <c:v>62711</c:v>
                </c:pt>
                <c:pt idx="42">
                  <c:v>62899</c:v>
                </c:pt>
                <c:pt idx="43">
                  <c:v>65920</c:v>
                </c:pt>
                <c:pt idx="44">
                  <c:v>70835</c:v>
                </c:pt>
                <c:pt idx="45">
                  <c:v>74294</c:v>
                </c:pt>
                <c:pt idx="46">
                  <c:v>74308</c:v>
                </c:pt>
                <c:pt idx="47">
                  <c:v>71971</c:v>
                </c:pt>
                <c:pt idx="48">
                  <c:v>76402</c:v>
                </c:pt>
                <c:pt idx="49">
                  <c:v>84913</c:v>
                </c:pt>
                <c:pt idx="50">
                  <c:v>85354</c:v>
                </c:pt>
                <c:pt idx="51">
                  <c:v>85366</c:v>
                </c:pt>
                <c:pt idx="52">
                  <c:v>86116</c:v>
                </c:pt>
                <c:pt idx="53">
                  <c:v>76754</c:v>
                </c:pt>
                <c:pt idx="54">
                  <c:v>72763</c:v>
                </c:pt>
                <c:pt idx="55">
                  <c:v>79220</c:v>
                </c:pt>
                <c:pt idx="56">
                  <c:v>76678</c:v>
                </c:pt>
                <c:pt idx="57">
                  <c:v>79342</c:v>
                </c:pt>
                <c:pt idx="58">
                  <c:v>87424</c:v>
                </c:pt>
                <c:pt idx="59">
                  <c:v>89504</c:v>
                </c:pt>
                <c:pt idx="60">
                  <c:v>87887</c:v>
                </c:pt>
                <c:pt idx="61">
                  <c:v>97394</c:v>
                </c:pt>
                <c:pt idx="62">
                  <c:v>95584</c:v>
                </c:pt>
                <c:pt idx="63">
                  <c:v>95415</c:v>
                </c:pt>
                <c:pt idx="64">
                  <c:v>96353</c:v>
                </c:pt>
                <c:pt idx="65">
                  <c:v>97030</c:v>
                </c:pt>
                <c:pt idx="66">
                  <c:v>100967</c:v>
                </c:pt>
                <c:pt idx="67">
                  <c:v>101812</c:v>
                </c:pt>
                <c:pt idx="68">
                  <c:v>101135</c:v>
                </c:pt>
                <c:pt idx="69">
                  <c:v>104745</c:v>
                </c:pt>
                <c:pt idx="70">
                  <c:v>107220</c:v>
                </c:pt>
                <c:pt idx="71">
                  <c:v>108233</c:v>
                </c:pt>
                <c:pt idx="72">
                  <c:v>115645</c:v>
                </c:pt>
                <c:pt idx="73">
                  <c:v>113761</c:v>
                </c:pt>
                <c:pt idx="74">
                  <c:v>104172</c:v>
                </c:pt>
                <c:pt idx="75">
                  <c:v>73020</c:v>
                </c:pt>
                <c:pt idx="76">
                  <c:v>80506</c:v>
                </c:pt>
                <c:pt idx="77">
                  <c:v>87403</c:v>
                </c:pt>
                <c:pt idx="78">
                  <c:v>95056</c:v>
                </c:pt>
                <c:pt idx="79">
                  <c:v>102912</c:v>
                </c:pt>
                <c:pt idx="80">
                  <c:v>99369</c:v>
                </c:pt>
                <c:pt idx="81">
                  <c:v>94603</c:v>
                </c:pt>
                <c:pt idx="82">
                  <c:v>93952</c:v>
                </c:pt>
                <c:pt idx="83">
                  <c:v>108893</c:v>
                </c:pt>
                <c:pt idx="84">
                  <c:v>119017</c:v>
                </c:pt>
                <c:pt idx="85">
                  <c:v>115068</c:v>
                </c:pt>
                <c:pt idx="86">
                  <c:v>110035</c:v>
                </c:pt>
                <c:pt idx="87">
                  <c:v>116634</c:v>
                </c:pt>
                <c:pt idx="88">
                  <c:v>118894</c:v>
                </c:pt>
                <c:pt idx="89">
                  <c:v>126216</c:v>
                </c:pt>
                <c:pt idx="90">
                  <c:v>126802</c:v>
                </c:pt>
                <c:pt idx="91">
                  <c:v>121801</c:v>
                </c:pt>
                <c:pt idx="92">
                  <c:v>118781</c:v>
                </c:pt>
                <c:pt idx="93">
                  <c:v>110979</c:v>
                </c:pt>
                <c:pt idx="94">
                  <c:v>103501</c:v>
                </c:pt>
                <c:pt idx="95">
                  <c:v>101915</c:v>
                </c:pt>
                <c:pt idx="96">
                  <c:v>104822</c:v>
                </c:pt>
                <c:pt idx="97">
                  <c:v>112144</c:v>
                </c:pt>
                <c:pt idx="98">
                  <c:v>113142</c:v>
                </c:pt>
                <c:pt idx="99">
                  <c:v>119999</c:v>
                </c:pt>
                <c:pt idx="100">
                  <c:v>107876</c:v>
                </c:pt>
                <c:pt idx="101">
                  <c:v>111351</c:v>
                </c:pt>
                <c:pt idx="102">
                  <c:v>98542</c:v>
                </c:pt>
                <c:pt idx="103">
                  <c:v>103165</c:v>
                </c:pt>
                <c:pt idx="104">
                  <c:v>109523</c:v>
                </c:pt>
                <c:pt idx="105">
                  <c:v>110037</c:v>
                </c:pt>
                <c:pt idx="106">
                  <c:v>116037</c:v>
                </c:pt>
                <c:pt idx="107">
                  <c:v>112486</c:v>
                </c:pt>
                <c:pt idx="108">
                  <c:v>109735</c:v>
                </c:pt>
                <c:pt idx="109">
                  <c:v>113431</c:v>
                </c:pt>
                <c:pt idx="110">
                  <c:v>104932</c:v>
                </c:pt>
                <c:pt idx="111">
                  <c:v>101882</c:v>
                </c:pt>
                <c:pt idx="112">
                  <c:v>104432</c:v>
                </c:pt>
                <c:pt idx="113">
                  <c:v>108335</c:v>
                </c:pt>
                <c:pt idx="114">
                  <c:v>118087</c:v>
                </c:pt>
                <c:pt idx="115">
                  <c:v>121943</c:v>
                </c:pt>
                <c:pt idx="116">
                  <c:v>115742</c:v>
                </c:pt>
                <c:pt idx="117">
                  <c:v>116565</c:v>
                </c:pt>
                <c:pt idx="118">
                  <c:v>113144</c:v>
                </c:pt>
                <c:pt idx="119">
                  <c:v>127331</c:v>
                </c:pt>
                <c:pt idx="120">
                  <c:v>134185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52-4901-989C-47CD7BAB6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450399"/>
        <c:axId val="332478719"/>
      </c:lineChart>
      <c:dateAx>
        <c:axId val="312710271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7471"/>
        <c:crosses val="autoZero"/>
        <c:auto val="0"/>
        <c:lblOffset val="100"/>
        <c:baseTimeUnit val="months"/>
        <c:majorUnit val="1"/>
        <c:majorTimeUnit val="years"/>
      </c:dateAx>
      <c:valAx>
        <c:axId val="31271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5000"/>
                  <a:lumOff val="75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9AF4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9AF45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0271"/>
        <c:crosses val="autoZero"/>
        <c:crossBetween val="midCat"/>
      </c:valAx>
      <c:valAx>
        <c:axId val="332478719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3519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32450399"/>
        <c:crosses val="max"/>
        <c:crossBetween val="between"/>
      </c:valAx>
      <c:dateAx>
        <c:axId val="332450399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32478719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61934055118109"/>
          <c:y val="0.94831168831168833"/>
          <c:w val="0.20076123687664046"/>
          <c:h val="3.8701298701298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35193"/>
              </a:solidFill>
              <a:latin typeface="Poppins UltraBold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35193"/>
          </a:solidFill>
          <a:latin typeface="Poppins UltraBold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07431102362205E-2"/>
          <c:y val="2.7562261730858292E-2"/>
          <c:w val="0.88582029199475065"/>
          <c:h val="0.85996778811739427"/>
        </c:manualLayout>
      </c:layou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   SELIC</c:v>
                </c:pt>
              </c:strCache>
            </c:strRef>
          </c:tx>
          <c:spPr>
            <a:ln w="31750" cap="rnd">
              <a:solidFill>
                <a:srgbClr val="F9AF45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Planilha1!$C$2:$C$122</c:f>
              <c:numCache>
                <c:formatCode>General</c:formatCode>
                <c:ptCount val="121"/>
                <c:pt idx="0">
                  <c:v>9.9</c:v>
                </c:pt>
                <c:pt idx="1">
                  <c:v>10.17</c:v>
                </c:pt>
                <c:pt idx="2">
                  <c:v>10.43</c:v>
                </c:pt>
                <c:pt idx="3">
                  <c:v>10.65</c:v>
                </c:pt>
                <c:pt idx="4">
                  <c:v>10.87</c:v>
                </c:pt>
                <c:pt idx="5">
                  <c:v>10.9</c:v>
                </c:pt>
                <c:pt idx="6">
                  <c:v>10.9</c:v>
                </c:pt>
                <c:pt idx="7">
                  <c:v>10.9</c:v>
                </c:pt>
                <c:pt idx="8">
                  <c:v>10.9</c:v>
                </c:pt>
                <c:pt idx="9">
                  <c:v>10.9</c:v>
                </c:pt>
                <c:pt idx="10">
                  <c:v>10.92</c:v>
                </c:pt>
                <c:pt idx="11">
                  <c:v>11.15</c:v>
                </c:pt>
                <c:pt idx="12">
                  <c:v>11.58</c:v>
                </c:pt>
                <c:pt idx="13">
                  <c:v>11.82</c:v>
                </c:pt>
                <c:pt idx="14">
                  <c:v>12.15</c:v>
                </c:pt>
                <c:pt idx="15">
                  <c:v>12.58</c:v>
                </c:pt>
                <c:pt idx="16">
                  <c:v>12.68</c:v>
                </c:pt>
                <c:pt idx="17">
                  <c:v>13.15</c:v>
                </c:pt>
                <c:pt idx="18">
                  <c:v>13.58</c:v>
                </c:pt>
                <c:pt idx="19">
                  <c:v>13.69</c:v>
                </c:pt>
                <c:pt idx="20">
                  <c:v>14.15</c:v>
                </c:pt>
                <c:pt idx="21">
                  <c:v>14.15</c:v>
                </c:pt>
                <c:pt idx="22">
                  <c:v>14.15</c:v>
                </c:pt>
                <c:pt idx="23">
                  <c:v>14.15</c:v>
                </c:pt>
                <c:pt idx="24">
                  <c:v>14.15</c:v>
                </c:pt>
                <c:pt idx="25">
                  <c:v>14.15</c:v>
                </c:pt>
                <c:pt idx="26">
                  <c:v>14.15</c:v>
                </c:pt>
                <c:pt idx="27">
                  <c:v>14.15</c:v>
                </c:pt>
                <c:pt idx="28">
                  <c:v>14.15</c:v>
                </c:pt>
                <c:pt idx="29">
                  <c:v>14.15</c:v>
                </c:pt>
                <c:pt idx="30">
                  <c:v>14.15</c:v>
                </c:pt>
                <c:pt idx="31">
                  <c:v>14.15</c:v>
                </c:pt>
                <c:pt idx="32">
                  <c:v>14.15</c:v>
                </c:pt>
                <c:pt idx="33">
                  <c:v>14.15</c:v>
                </c:pt>
                <c:pt idx="34">
                  <c:v>14.05</c:v>
                </c:pt>
                <c:pt idx="35">
                  <c:v>13.9</c:v>
                </c:pt>
                <c:pt idx="36">
                  <c:v>13.65</c:v>
                </c:pt>
                <c:pt idx="37">
                  <c:v>13.17</c:v>
                </c:pt>
                <c:pt idx="38">
                  <c:v>12.82</c:v>
                </c:pt>
                <c:pt idx="39">
                  <c:v>12.15</c:v>
                </c:pt>
                <c:pt idx="40">
                  <c:v>11.59</c:v>
                </c:pt>
                <c:pt idx="41">
                  <c:v>11.15</c:v>
                </c:pt>
                <c:pt idx="42">
                  <c:v>10.15</c:v>
                </c:pt>
                <c:pt idx="43">
                  <c:v>10.01</c:v>
                </c:pt>
                <c:pt idx="44">
                  <c:v>9.15</c:v>
                </c:pt>
                <c:pt idx="45">
                  <c:v>8.35</c:v>
                </c:pt>
                <c:pt idx="46">
                  <c:v>8.01</c:v>
                </c:pt>
                <c:pt idx="47">
                  <c:v>7.4</c:v>
                </c:pt>
                <c:pt idx="48">
                  <c:v>7</c:v>
                </c:pt>
                <c:pt idx="49">
                  <c:v>6.9</c:v>
                </c:pt>
                <c:pt idx="50">
                  <c:v>6.72</c:v>
                </c:pt>
                <c:pt idx="51">
                  <c:v>6.58</c:v>
                </c:pt>
                <c:pt idx="52">
                  <c:v>6.4</c:v>
                </c:pt>
                <c:pt idx="53">
                  <c:v>6.4</c:v>
                </c:pt>
                <c:pt idx="54">
                  <c:v>6.4</c:v>
                </c:pt>
                <c:pt idx="55">
                  <c:v>6.4</c:v>
                </c:pt>
                <c:pt idx="56">
                  <c:v>6.4</c:v>
                </c:pt>
                <c:pt idx="57">
                  <c:v>6.4</c:v>
                </c:pt>
                <c:pt idx="58">
                  <c:v>6.4</c:v>
                </c:pt>
                <c:pt idx="59">
                  <c:v>6.4</c:v>
                </c:pt>
                <c:pt idx="60">
                  <c:v>6.4</c:v>
                </c:pt>
                <c:pt idx="61">
                  <c:v>6.4</c:v>
                </c:pt>
                <c:pt idx="62">
                  <c:v>6.4</c:v>
                </c:pt>
                <c:pt idx="63">
                  <c:v>6.4</c:v>
                </c:pt>
                <c:pt idx="64">
                  <c:v>6.4</c:v>
                </c:pt>
                <c:pt idx="65">
                  <c:v>6.4</c:v>
                </c:pt>
                <c:pt idx="66">
                  <c:v>6.4</c:v>
                </c:pt>
                <c:pt idx="67">
                  <c:v>6.4</c:v>
                </c:pt>
                <c:pt idx="68">
                  <c:v>5.9</c:v>
                </c:pt>
                <c:pt idx="69">
                  <c:v>5.71</c:v>
                </c:pt>
                <c:pt idx="70">
                  <c:v>5.38</c:v>
                </c:pt>
                <c:pt idx="71">
                  <c:v>4.9000000000000004</c:v>
                </c:pt>
                <c:pt idx="72">
                  <c:v>4.59</c:v>
                </c:pt>
                <c:pt idx="73">
                  <c:v>4.4000000000000004</c:v>
                </c:pt>
                <c:pt idx="74">
                  <c:v>4.1900000000000004</c:v>
                </c:pt>
                <c:pt idx="75">
                  <c:v>3.95</c:v>
                </c:pt>
                <c:pt idx="76">
                  <c:v>3.65</c:v>
                </c:pt>
                <c:pt idx="77">
                  <c:v>3.01</c:v>
                </c:pt>
                <c:pt idx="78">
                  <c:v>2.58</c:v>
                </c:pt>
                <c:pt idx="79">
                  <c:v>2.15</c:v>
                </c:pt>
                <c:pt idx="80">
                  <c:v>1.94</c:v>
                </c:pt>
                <c:pt idx="81">
                  <c:v>1.9</c:v>
                </c:pt>
                <c:pt idx="82">
                  <c:v>1.9</c:v>
                </c:pt>
                <c:pt idx="83">
                  <c:v>1.9</c:v>
                </c:pt>
                <c:pt idx="84">
                  <c:v>1.9</c:v>
                </c:pt>
                <c:pt idx="85">
                  <c:v>1.9</c:v>
                </c:pt>
                <c:pt idx="86">
                  <c:v>1.9</c:v>
                </c:pt>
                <c:pt idx="87">
                  <c:v>2.23</c:v>
                </c:pt>
                <c:pt idx="88">
                  <c:v>2.65</c:v>
                </c:pt>
                <c:pt idx="89">
                  <c:v>3.29</c:v>
                </c:pt>
                <c:pt idx="90">
                  <c:v>3.76</c:v>
                </c:pt>
                <c:pt idx="91">
                  <c:v>4.1500000000000004</c:v>
                </c:pt>
                <c:pt idx="92">
                  <c:v>5.01</c:v>
                </c:pt>
                <c:pt idx="93">
                  <c:v>5.43</c:v>
                </c:pt>
                <c:pt idx="94">
                  <c:v>6.3</c:v>
                </c:pt>
                <c:pt idx="95">
                  <c:v>7.65</c:v>
                </c:pt>
                <c:pt idx="96">
                  <c:v>8.76</c:v>
                </c:pt>
                <c:pt idx="97">
                  <c:v>9.15</c:v>
                </c:pt>
                <c:pt idx="98">
                  <c:v>10.49</c:v>
                </c:pt>
                <c:pt idx="99">
                  <c:v>11.15</c:v>
                </c:pt>
                <c:pt idx="100">
                  <c:v>11.65</c:v>
                </c:pt>
                <c:pt idx="101">
                  <c:v>12.51</c:v>
                </c:pt>
                <c:pt idx="102">
                  <c:v>12.89</c:v>
                </c:pt>
                <c:pt idx="103">
                  <c:v>13.15</c:v>
                </c:pt>
                <c:pt idx="104">
                  <c:v>13.58</c:v>
                </c:pt>
                <c:pt idx="105">
                  <c:v>13.65</c:v>
                </c:pt>
                <c:pt idx="106">
                  <c:v>13.65</c:v>
                </c:pt>
                <c:pt idx="107">
                  <c:v>13.65</c:v>
                </c:pt>
                <c:pt idx="108">
                  <c:v>13.65</c:v>
                </c:pt>
                <c:pt idx="109">
                  <c:v>13.65</c:v>
                </c:pt>
                <c:pt idx="110">
                  <c:v>13.65</c:v>
                </c:pt>
                <c:pt idx="111">
                  <c:v>13.65</c:v>
                </c:pt>
                <c:pt idx="112">
                  <c:v>13.65</c:v>
                </c:pt>
                <c:pt idx="113">
                  <c:v>13.65</c:v>
                </c:pt>
                <c:pt idx="114">
                  <c:v>13.65</c:v>
                </c:pt>
                <c:pt idx="115">
                  <c:v>13.65</c:v>
                </c:pt>
                <c:pt idx="116">
                  <c:v>13.19</c:v>
                </c:pt>
                <c:pt idx="117">
                  <c:v>12.97</c:v>
                </c:pt>
                <c:pt idx="118">
                  <c:v>12.65</c:v>
                </c:pt>
                <c:pt idx="119">
                  <c:v>12.17</c:v>
                </c:pt>
                <c:pt idx="120">
                  <c:v>11.87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E7-4A61-836B-176657F21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710271"/>
        <c:axId val="312717471"/>
      </c:line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   IBOVESPA</c:v>
                </c:pt>
              </c:strCache>
            </c:strRef>
          </c:tx>
          <c:spPr>
            <a:ln w="31750" cap="rnd">
              <a:solidFill>
                <a:srgbClr val="03519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Planilha1!$B$2:$B$122</c:f>
              <c:numCache>
                <c:formatCode>#,##0</c:formatCode>
                <c:ptCount val="121"/>
                <c:pt idx="0">
                  <c:v>51507</c:v>
                </c:pt>
                <c:pt idx="1">
                  <c:v>47638</c:v>
                </c:pt>
                <c:pt idx="2">
                  <c:v>47094</c:v>
                </c:pt>
                <c:pt idx="3">
                  <c:v>50414</c:v>
                </c:pt>
                <c:pt idx="4">
                  <c:v>51626</c:v>
                </c:pt>
                <c:pt idx="5">
                  <c:v>51239</c:v>
                </c:pt>
                <c:pt idx="6">
                  <c:v>53168</c:v>
                </c:pt>
                <c:pt idx="7">
                  <c:v>55829</c:v>
                </c:pt>
                <c:pt idx="8">
                  <c:v>61288</c:v>
                </c:pt>
                <c:pt idx="9">
                  <c:v>54115</c:v>
                </c:pt>
                <c:pt idx="10">
                  <c:v>54628</c:v>
                </c:pt>
                <c:pt idx="11">
                  <c:v>54724</c:v>
                </c:pt>
                <c:pt idx="12">
                  <c:v>50007</c:v>
                </c:pt>
                <c:pt idx="13">
                  <c:v>46907</c:v>
                </c:pt>
                <c:pt idx="14">
                  <c:v>51583</c:v>
                </c:pt>
                <c:pt idx="15">
                  <c:v>51150</c:v>
                </c:pt>
                <c:pt idx="16">
                  <c:v>56229</c:v>
                </c:pt>
                <c:pt idx="17">
                  <c:v>52760</c:v>
                </c:pt>
                <c:pt idx="18">
                  <c:v>53080</c:v>
                </c:pt>
                <c:pt idx="19">
                  <c:v>50864</c:v>
                </c:pt>
                <c:pt idx="20">
                  <c:v>46625</c:v>
                </c:pt>
                <c:pt idx="21">
                  <c:v>45059</c:v>
                </c:pt>
                <c:pt idx="22">
                  <c:v>45868</c:v>
                </c:pt>
                <c:pt idx="23">
                  <c:v>45120</c:v>
                </c:pt>
                <c:pt idx="24">
                  <c:v>43349</c:v>
                </c:pt>
                <c:pt idx="25">
                  <c:v>40405</c:v>
                </c:pt>
                <c:pt idx="26">
                  <c:v>42793</c:v>
                </c:pt>
                <c:pt idx="27">
                  <c:v>50055</c:v>
                </c:pt>
                <c:pt idx="28">
                  <c:v>53910</c:v>
                </c:pt>
                <c:pt idx="29">
                  <c:v>48471</c:v>
                </c:pt>
                <c:pt idx="30">
                  <c:v>51526</c:v>
                </c:pt>
                <c:pt idx="31">
                  <c:v>57308</c:v>
                </c:pt>
                <c:pt idx="32">
                  <c:v>57901</c:v>
                </c:pt>
                <c:pt idx="33">
                  <c:v>58367</c:v>
                </c:pt>
                <c:pt idx="34">
                  <c:v>64924</c:v>
                </c:pt>
                <c:pt idx="35">
                  <c:v>61906</c:v>
                </c:pt>
                <c:pt idx="36">
                  <c:v>60227</c:v>
                </c:pt>
                <c:pt idx="37">
                  <c:v>64670</c:v>
                </c:pt>
                <c:pt idx="38">
                  <c:v>66662</c:v>
                </c:pt>
                <c:pt idx="39">
                  <c:v>64984</c:v>
                </c:pt>
                <c:pt idx="40">
                  <c:v>65403</c:v>
                </c:pt>
                <c:pt idx="41">
                  <c:v>62711</c:v>
                </c:pt>
                <c:pt idx="42">
                  <c:v>62899</c:v>
                </c:pt>
                <c:pt idx="43">
                  <c:v>65920</c:v>
                </c:pt>
                <c:pt idx="44">
                  <c:v>70835</c:v>
                </c:pt>
                <c:pt idx="45">
                  <c:v>74294</c:v>
                </c:pt>
                <c:pt idx="46">
                  <c:v>74308</c:v>
                </c:pt>
                <c:pt idx="47">
                  <c:v>71971</c:v>
                </c:pt>
                <c:pt idx="48">
                  <c:v>76402</c:v>
                </c:pt>
                <c:pt idx="49">
                  <c:v>84913</c:v>
                </c:pt>
                <c:pt idx="50">
                  <c:v>85354</c:v>
                </c:pt>
                <c:pt idx="51">
                  <c:v>85366</c:v>
                </c:pt>
                <c:pt idx="52">
                  <c:v>86116</c:v>
                </c:pt>
                <c:pt idx="53">
                  <c:v>76754</c:v>
                </c:pt>
                <c:pt idx="54">
                  <c:v>72763</c:v>
                </c:pt>
                <c:pt idx="55">
                  <c:v>79220</c:v>
                </c:pt>
                <c:pt idx="56">
                  <c:v>76678</c:v>
                </c:pt>
                <c:pt idx="57">
                  <c:v>79342</c:v>
                </c:pt>
                <c:pt idx="58">
                  <c:v>87424</c:v>
                </c:pt>
                <c:pt idx="59">
                  <c:v>89504</c:v>
                </c:pt>
                <c:pt idx="60">
                  <c:v>87887</c:v>
                </c:pt>
                <c:pt idx="61">
                  <c:v>97394</c:v>
                </c:pt>
                <c:pt idx="62">
                  <c:v>95584</c:v>
                </c:pt>
                <c:pt idx="63">
                  <c:v>95415</c:v>
                </c:pt>
                <c:pt idx="64">
                  <c:v>96353</c:v>
                </c:pt>
                <c:pt idx="65">
                  <c:v>97030</c:v>
                </c:pt>
                <c:pt idx="66">
                  <c:v>100967</c:v>
                </c:pt>
                <c:pt idx="67">
                  <c:v>101812</c:v>
                </c:pt>
                <c:pt idx="68">
                  <c:v>101135</c:v>
                </c:pt>
                <c:pt idx="69">
                  <c:v>104745</c:v>
                </c:pt>
                <c:pt idx="70">
                  <c:v>107220</c:v>
                </c:pt>
                <c:pt idx="71">
                  <c:v>108233</c:v>
                </c:pt>
                <c:pt idx="72">
                  <c:v>115645</c:v>
                </c:pt>
                <c:pt idx="73">
                  <c:v>113761</c:v>
                </c:pt>
                <c:pt idx="74">
                  <c:v>104172</c:v>
                </c:pt>
                <c:pt idx="75">
                  <c:v>73020</c:v>
                </c:pt>
                <c:pt idx="76">
                  <c:v>80506</c:v>
                </c:pt>
                <c:pt idx="77">
                  <c:v>87403</c:v>
                </c:pt>
                <c:pt idx="78">
                  <c:v>95056</c:v>
                </c:pt>
                <c:pt idx="79">
                  <c:v>102912</c:v>
                </c:pt>
                <c:pt idx="80">
                  <c:v>99369</c:v>
                </c:pt>
                <c:pt idx="81">
                  <c:v>94603</c:v>
                </c:pt>
                <c:pt idx="82">
                  <c:v>93952</c:v>
                </c:pt>
                <c:pt idx="83">
                  <c:v>108893</c:v>
                </c:pt>
                <c:pt idx="84">
                  <c:v>119017</c:v>
                </c:pt>
                <c:pt idx="85">
                  <c:v>115068</c:v>
                </c:pt>
                <c:pt idx="86">
                  <c:v>110035</c:v>
                </c:pt>
                <c:pt idx="87">
                  <c:v>116634</c:v>
                </c:pt>
                <c:pt idx="88">
                  <c:v>118894</c:v>
                </c:pt>
                <c:pt idx="89">
                  <c:v>126216</c:v>
                </c:pt>
                <c:pt idx="90">
                  <c:v>126802</c:v>
                </c:pt>
                <c:pt idx="91">
                  <c:v>121801</c:v>
                </c:pt>
                <c:pt idx="92">
                  <c:v>118781</c:v>
                </c:pt>
                <c:pt idx="93">
                  <c:v>110979</c:v>
                </c:pt>
                <c:pt idx="94">
                  <c:v>103501</c:v>
                </c:pt>
                <c:pt idx="95">
                  <c:v>101915</c:v>
                </c:pt>
                <c:pt idx="96">
                  <c:v>104822</c:v>
                </c:pt>
                <c:pt idx="97">
                  <c:v>112144</c:v>
                </c:pt>
                <c:pt idx="98">
                  <c:v>113142</c:v>
                </c:pt>
                <c:pt idx="99">
                  <c:v>119999</c:v>
                </c:pt>
                <c:pt idx="100">
                  <c:v>107876</c:v>
                </c:pt>
                <c:pt idx="101">
                  <c:v>111351</c:v>
                </c:pt>
                <c:pt idx="102">
                  <c:v>98542</c:v>
                </c:pt>
                <c:pt idx="103">
                  <c:v>103165</c:v>
                </c:pt>
                <c:pt idx="104">
                  <c:v>109523</c:v>
                </c:pt>
                <c:pt idx="105">
                  <c:v>110037</c:v>
                </c:pt>
                <c:pt idx="106">
                  <c:v>116037</c:v>
                </c:pt>
                <c:pt idx="107">
                  <c:v>112486</c:v>
                </c:pt>
                <c:pt idx="108">
                  <c:v>109735</c:v>
                </c:pt>
                <c:pt idx="109">
                  <c:v>113431</c:v>
                </c:pt>
                <c:pt idx="110">
                  <c:v>104932</c:v>
                </c:pt>
                <c:pt idx="111">
                  <c:v>101882</c:v>
                </c:pt>
                <c:pt idx="112">
                  <c:v>104432</c:v>
                </c:pt>
                <c:pt idx="113">
                  <c:v>108335</c:v>
                </c:pt>
                <c:pt idx="114">
                  <c:v>118087</c:v>
                </c:pt>
                <c:pt idx="115">
                  <c:v>121943</c:v>
                </c:pt>
                <c:pt idx="116">
                  <c:v>115742</c:v>
                </c:pt>
                <c:pt idx="117">
                  <c:v>116565</c:v>
                </c:pt>
                <c:pt idx="118">
                  <c:v>113144</c:v>
                </c:pt>
                <c:pt idx="119">
                  <c:v>127331</c:v>
                </c:pt>
                <c:pt idx="120">
                  <c:v>134185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E7-4A61-836B-176657F21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450399"/>
        <c:axId val="332478719"/>
      </c:lineChart>
      <c:dateAx>
        <c:axId val="312710271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7471"/>
        <c:crosses val="autoZero"/>
        <c:auto val="0"/>
        <c:lblOffset val="100"/>
        <c:baseTimeUnit val="months"/>
        <c:majorUnit val="1"/>
        <c:majorTimeUnit val="years"/>
      </c:dateAx>
      <c:valAx>
        <c:axId val="31271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5000"/>
                  <a:lumOff val="75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9AF4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9AF45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0271"/>
        <c:crosses val="autoZero"/>
        <c:crossBetween val="midCat"/>
      </c:valAx>
      <c:valAx>
        <c:axId val="332478719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3519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32450399"/>
        <c:crosses val="max"/>
        <c:crossBetween val="between"/>
      </c:valAx>
      <c:dateAx>
        <c:axId val="332450399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32478719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61934055118109"/>
          <c:y val="0.94831168831168833"/>
          <c:w val="0.20076123687664046"/>
          <c:h val="3.8701298701298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35193"/>
              </a:solidFill>
              <a:latin typeface="Poppins UltraBold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35193"/>
          </a:solidFill>
          <a:latin typeface="Poppins UltraBold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07431102362205E-2"/>
          <c:y val="2.7562261730858292E-2"/>
          <c:w val="0.88582029199475065"/>
          <c:h val="0.85996778811739427"/>
        </c:manualLayout>
      </c:layou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   SELIC</c:v>
                </c:pt>
              </c:strCache>
            </c:strRef>
          </c:tx>
          <c:spPr>
            <a:ln w="31750" cap="rnd">
              <a:solidFill>
                <a:srgbClr val="F9AF45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Planilha1!$C$2:$C$122</c:f>
              <c:numCache>
                <c:formatCode>General</c:formatCode>
                <c:ptCount val="121"/>
                <c:pt idx="0">
                  <c:v>9.9</c:v>
                </c:pt>
                <c:pt idx="1">
                  <c:v>10.17</c:v>
                </c:pt>
                <c:pt idx="2">
                  <c:v>10.43</c:v>
                </c:pt>
                <c:pt idx="3">
                  <c:v>10.65</c:v>
                </c:pt>
                <c:pt idx="4">
                  <c:v>10.87</c:v>
                </c:pt>
                <c:pt idx="5">
                  <c:v>10.9</c:v>
                </c:pt>
                <c:pt idx="6">
                  <c:v>10.9</c:v>
                </c:pt>
                <c:pt idx="7">
                  <c:v>10.9</c:v>
                </c:pt>
                <c:pt idx="8">
                  <c:v>10.9</c:v>
                </c:pt>
                <c:pt idx="9">
                  <c:v>10.9</c:v>
                </c:pt>
                <c:pt idx="10">
                  <c:v>10.92</c:v>
                </c:pt>
                <c:pt idx="11">
                  <c:v>11.15</c:v>
                </c:pt>
                <c:pt idx="12">
                  <c:v>11.58</c:v>
                </c:pt>
                <c:pt idx="13">
                  <c:v>11.82</c:v>
                </c:pt>
                <c:pt idx="14">
                  <c:v>12.15</c:v>
                </c:pt>
                <c:pt idx="15">
                  <c:v>12.58</c:v>
                </c:pt>
                <c:pt idx="16">
                  <c:v>12.68</c:v>
                </c:pt>
                <c:pt idx="17">
                  <c:v>13.15</c:v>
                </c:pt>
                <c:pt idx="18">
                  <c:v>13.58</c:v>
                </c:pt>
                <c:pt idx="19">
                  <c:v>13.69</c:v>
                </c:pt>
                <c:pt idx="20">
                  <c:v>14.15</c:v>
                </c:pt>
                <c:pt idx="21">
                  <c:v>14.15</c:v>
                </c:pt>
                <c:pt idx="22">
                  <c:v>14.15</c:v>
                </c:pt>
                <c:pt idx="23">
                  <c:v>14.15</c:v>
                </c:pt>
                <c:pt idx="24">
                  <c:v>14.15</c:v>
                </c:pt>
                <c:pt idx="25">
                  <c:v>14.15</c:v>
                </c:pt>
                <c:pt idx="26">
                  <c:v>14.15</c:v>
                </c:pt>
                <c:pt idx="27">
                  <c:v>14.15</c:v>
                </c:pt>
                <c:pt idx="28">
                  <c:v>14.15</c:v>
                </c:pt>
                <c:pt idx="29">
                  <c:v>14.15</c:v>
                </c:pt>
                <c:pt idx="30">
                  <c:v>14.15</c:v>
                </c:pt>
                <c:pt idx="31">
                  <c:v>14.15</c:v>
                </c:pt>
                <c:pt idx="32">
                  <c:v>14.15</c:v>
                </c:pt>
                <c:pt idx="33">
                  <c:v>14.15</c:v>
                </c:pt>
                <c:pt idx="34">
                  <c:v>14.05</c:v>
                </c:pt>
                <c:pt idx="35">
                  <c:v>13.9</c:v>
                </c:pt>
                <c:pt idx="36">
                  <c:v>13.65</c:v>
                </c:pt>
                <c:pt idx="37">
                  <c:v>13.17</c:v>
                </c:pt>
                <c:pt idx="38">
                  <c:v>12.82</c:v>
                </c:pt>
                <c:pt idx="39">
                  <c:v>12.15</c:v>
                </c:pt>
                <c:pt idx="40">
                  <c:v>11.59</c:v>
                </c:pt>
                <c:pt idx="41">
                  <c:v>11.15</c:v>
                </c:pt>
                <c:pt idx="42">
                  <c:v>10.15</c:v>
                </c:pt>
                <c:pt idx="43">
                  <c:v>10.01</c:v>
                </c:pt>
                <c:pt idx="44">
                  <c:v>9.15</c:v>
                </c:pt>
                <c:pt idx="45">
                  <c:v>8.35</c:v>
                </c:pt>
                <c:pt idx="46">
                  <c:v>8.01</c:v>
                </c:pt>
                <c:pt idx="47">
                  <c:v>7.4</c:v>
                </c:pt>
                <c:pt idx="48">
                  <c:v>7</c:v>
                </c:pt>
                <c:pt idx="49">
                  <c:v>6.9</c:v>
                </c:pt>
                <c:pt idx="50">
                  <c:v>6.72</c:v>
                </c:pt>
                <c:pt idx="51">
                  <c:v>6.58</c:v>
                </c:pt>
                <c:pt idx="52">
                  <c:v>6.4</c:v>
                </c:pt>
                <c:pt idx="53">
                  <c:v>6.4</c:v>
                </c:pt>
                <c:pt idx="54">
                  <c:v>6.4</c:v>
                </c:pt>
                <c:pt idx="55">
                  <c:v>6.4</c:v>
                </c:pt>
                <c:pt idx="56">
                  <c:v>6.4</c:v>
                </c:pt>
                <c:pt idx="57">
                  <c:v>6.4</c:v>
                </c:pt>
                <c:pt idx="58">
                  <c:v>6.4</c:v>
                </c:pt>
                <c:pt idx="59">
                  <c:v>6.4</c:v>
                </c:pt>
                <c:pt idx="60">
                  <c:v>6.4</c:v>
                </c:pt>
                <c:pt idx="61">
                  <c:v>6.4</c:v>
                </c:pt>
                <c:pt idx="62">
                  <c:v>6.4</c:v>
                </c:pt>
                <c:pt idx="63">
                  <c:v>6.4</c:v>
                </c:pt>
                <c:pt idx="64">
                  <c:v>6.4</c:v>
                </c:pt>
                <c:pt idx="65">
                  <c:v>6.4</c:v>
                </c:pt>
                <c:pt idx="66">
                  <c:v>6.4</c:v>
                </c:pt>
                <c:pt idx="67">
                  <c:v>6.4</c:v>
                </c:pt>
                <c:pt idx="68">
                  <c:v>5.9</c:v>
                </c:pt>
                <c:pt idx="69">
                  <c:v>5.71</c:v>
                </c:pt>
                <c:pt idx="70">
                  <c:v>5.38</c:v>
                </c:pt>
                <c:pt idx="71">
                  <c:v>4.9000000000000004</c:v>
                </c:pt>
                <c:pt idx="72">
                  <c:v>4.59</c:v>
                </c:pt>
                <c:pt idx="73">
                  <c:v>4.4000000000000004</c:v>
                </c:pt>
                <c:pt idx="74">
                  <c:v>4.1900000000000004</c:v>
                </c:pt>
                <c:pt idx="75">
                  <c:v>3.95</c:v>
                </c:pt>
                <c:pt idx="76">
                  <c:v>3.65</c:v>
                </c:pt>
                <c:pt idx="77">
                  <c:v>3.01</c:v>
                </c:pt>
                <c:pt idx="78">
                  <c:v>2.58</c:v>
                </c:pt>
                <c:pt idx="79">
                  <c:v>2.15</c:v>
                </c:pt>
                <c:pt idx="80">
                  <c:v>1.94</c:v>
                </c:pt>
                <c:pt idx="81">
                  <c:v>1.9</c:v>
                </c:pt>
                <c:pt idx="82">
                  <c:v>1.9</c:v>
                </c:pt>
                <c:pt idx="83">
                  <c:v>1.9</c:v>
                </c:pt>
                <c:pt idx="84">
                  <c:v>1.9</c:v>
                </c:pt>
                <c:pt idx="85">
                  <c:v>1.9</c:v>
                </c:pt>
                <c:pt idx="86">
                  <c:v>1.9</c:v>
                </c:pt>
                <c:pt idx="87">
                  <c:v>2.23</c:v>
                </c:pt>
                <c:pt idx="88">
                  <c:v>2.65</c:v>
                </c:pt>
                <c:pt idx="89">
                  <c:v>3.29</c:v>
                </c:pt>
                <c:pt idx="90">
                  <c:v>3.76</c:v>
                </c:pt>
                <c:pt idx="91">
                  <c:v>4.1500000000000004</c:v>
                </c:pt>
                <c:pt idx="92">
                  <c:v>5.01</c:v>
                </c:pt>
                <c:pt idx="93">
                  <c:v>5.43</c:v>
                </c:pt>
                <c:pt idx="94">
                  <c:v>6.3</c:v>
                </c:pt>
                <c:pt idx="95">
                  <c:v>7.65</c:v>
                </c:pt>
                <c:pt idx="96">
                  <c:v>8.76</c:v>
                </c:pt>
                <c:pt idx="97">
                  <c:v>9.15</c:v>
                </c:pt>
                <c:pt idx="98">
                  <c:v>10.49</c:v>
                </c:pt>
                <c:pt idx="99">
                  <c:v>11.15</c:v>
                </c:pt>
                <c:pt idx="100">
                  <c:v>11.65</c:v>
                </c:pt>
                <c:pt idx="101">
                  <c:v>12.51</c:v>
                </c:pt>
                <c:pt idx="102">
                  <c:v>12.89</c:v>
                </c:pt>
                <c:pt idx="103">
                  <c:v>13.15</c:v>
                </c:pt>
                <c:pt idx="104">
                  <c:v>13.58</c:v>
                </c:pt>
                <c:pt idx="105">
                  <c:v>13.65</c:v>
                </c:pt>
                <c:pt idx="106">
                  <c:v>13.65</c:v>
                </c:pt>
                <c:pt idx="107">
                  <c:v>13.65</c:v>
                </c:pt>
                <c:pt idx="108">
                  <c:v>13.65</c:v>
                </c:pt>
                <c:pt idx="109">
                  <c:v>13.65</c:v>
                </c:pt>
                <c:pt idx="110">
                  <c:v>13.65</c:v>
                </c:pt>
                <c:pt idx="111">
                  <c:v>13.65</c:v>
                </c:pt>
                <c:pt idx="112">
                  <c:v>13.65</c:v>
                </c:pt>
                <c:pt idx="113">
                  <c:v>13.65</c:v>
                </c:pt>
                <c:pt idx="114">
                  <c:v>13.65</c:v>
                </c:pt>
                <c:pt idx="115">
                  <c:v>13.65</c:v>
                </c:pt>
                <c:pt idx="116">
                  <c:v>13.19</c:v>
                </c:pt>
                <c:pt idx="117">
                  <c:v>12.97</c:v>
                </c:pt>
                <c:pt idx="118">
                  <c:v>12.65</c:v>
                </c:pt>
                <c:pt idx="119">
                  <c:v>12.17</c:v>
                </c:pt>
                <c:pt idx="120">
                  <c:v>11.87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F0-459E-BD78-0C23946AD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710271"/>
        <c:axId val="312717471"/>
      </c:line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   IBOVESPA</c:v>
                </c:pt>
              </c:strCache>
            </c:strRef>
          </c:tx>
          <c:spPr>
            <a:ln w="31750" cap="rnd">
              <a:solidFill>
                <a:srgbClr val="03519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Planilha1!$B$2:$B$122</c:f>
              <c:numCache>
                <c:formatCode>#,##0</c:formatCode>
                <c:ptCount val="121"/>
                <c:pt idx="0">
                  <c:v>51507</c:v>
                </c:pt>
                <c:pt idx="1">
                  <c:v>47638</c:v>
                </c:pt>
                <c:pt idx="2">
                  <c:v>47094</c:v>
                </c:pt>
                <c:pt idx="3">
                  <c:v>50414</c:v>
                </c:pt>
                <c:pt idx="4">
                  <c:v>51626</c:v>
                </c:pt>
                <c:pt idx="5">
                  <c:v>51239</c:v>
                </c:pt>
                <c:pt idx="6">
                  <c:v>53168</c:v>
                </c:pt>
                <c:pt idx="7">
                  <c:v>55829</c:v>
                </c:pt>
                <c:pt idx="8">
                  <c:v>61288</c:v>
                </c:pt>
                <c:pt idx="9">
                  <c:v>54115</c:v>
                </c:pt>
                <c:pt idx="10">
                  <c:v>54628</c:v>
                </c:pt>
                <c:pt idx="11">
                  <c:v>54724</c:v>
                </c:pt>
                <c:pt idx="12">
                  <c:v>50007</c:v>
                </c:pt>
                <c:pt idx="13">
                  <c:v>46907</c:v>
                </c:pt>
                <c:pt idx="14">
                  <c:v>51583</c:v>
                </c:pt>
                <c:pt idx="15">
                  <c:v>51150</c:v>
                </c:pt>
                <c:pt idx="16">
                  <c:v>56229</c:v>
                </c:pt>
                <c:pt idx="17">
                  <c:v>52760</c:v>
                </c:pt>
                <c:pt idx="18">
                  <c:v>53080</c:v>
                </c:pt>
                <c:pt idx="19">
                  <c:v>50864</c:v>
                </c:pt>
                <c:pt idx="20">
                  <c:v>46625</c:v>
                </c:pt>
                <c:pt idx="21">
                  <c:v>45059</c:v>
                </c:pt>
                <c:pt idx="22">
                  <c:v>45868</c:v>
                </c:pt>
                <c:pt idx="23">
                  <c:v>45120</c:v>
                </c:pt>
                <c:pt idx="24">
                  <c:v>43349</c:v>
                </c:pt>
                <c:pt idx="25">
                  <c:v>40405</c:v>
                </c:pt>
                <c:pt idx="26">
                  <c:v>42793</c:v>
                </c:pt>
                <c:pt idx="27">
                  <c:v>50055</c:v>
                </c:pt>
                <c:pt idx="28">
                  <c:v>53910</c:v>
                </c:pt>
                <c:pt idx="29">
                  <c:v>48471</c:v>
                </c:pt>
                <c:pt idx="30">
                  <c:v>51526</c:v>
                </c:pt>
                <c:pt idx="31">
                  <c:v>57308</c:v>
                </c:pt>
                <c:pt idx="32">
                  <c:v>57901</c:v>
                </c:pt>
                <c:pt idx="33">
                  <c:v>58367</c:v>
                </c:pt>
                <c:pt idx="34">
                  <c:v>64924</c:v>
                </c:pt>
                <c:pt idx="35">
                  <c:v>61906</c:v>
                </c:pt>
                <c:pt idx="36">
                  <c:v>60227</c:v>
                </c:pt>
                <c:pt idx="37">
                  <c:v>64670</c:v>
                </c:pt>
                <c:pt idx="38">
                  <c:v>66662</c:v>
                </c:pt>
                <c:pt idx="39">
                  <c:v>64984</c:v>
                </c:pt>
                <c:pt idx="40">
                  <c:v>65403</c:v>
                </c:pt>
                <c:pt idx="41">
                  <c:v>62711</c:v>
                </c:pt>
                <c:pt idx="42">
                  <c:v>62899</c:v>
                </c:pt>
                <c:pt idx="43">
                  <c:v>65920</c:v>
                </c:pt>
                <c:pt idx="44">
                  <c:v>70835</c:v>
                </c:pt>
                <c:pt idx="45">
                  <c:v>74294</c:v>
                </c:pt>
                <c:pt idx="46">
                  <c:v>74308</c:v>
                </c:pt>
                <c:pt idx="47">
                  <c:v>71971</c:v>
                </c:pt>
                <c:pt idx="48">
                  <c:v>76402</c:v>
                </c:pt>
                <c:pt idx="49">
                  <c:v>84913</c:v>
                </c:pt>
                <c:pt idx="50">
                  <c:v>85354</c:v>
                </c:pt>
                <c:pt idx="51">
                  <c:v>85366</c:v>
                </c:pt>
                <c:pt idx="52">
                  <c:v>86116</c:v>
                </c:pt>
                <c:pt idx="53">
                  <c:v>76754</c:v>
                </c:pt>
                <c:pt idx="54">
                  <c:v>72763</c:v>
                </c:pt>
                <c:pt idx="55">
                  <c:v>79220</c:v>
                </c:pt>
                <c:pt idx="56">
                  <c:v>76678</c:v>
                </c:pt>
                <c:pt idx="57">
                  <c:v>79342</c:v>
                </c:pt>
                <c:pt idx="58">
                  <c:v>87424</c:v>
                </c:pt>
                <c:pt idx="59">
                  <c:v>89504</c:v>
                </c:pt>
                <c:pt idx="60">
                  <c:v>87887</c:v>
                </c:pt>
                <c:pt idx="61">
                  <c:v>97394</c:v>
                </c:pt>
                <c:pt idx="62">
                  <c:v>95584</c:v>
                </c:pt>
                <c:pt idx="63">
                  <c:v>95415</c:v>
                </c:pt>
                <c:pt idx="64">
                  <c:v>96353</c:v>
                </c:pt>
                <c:pt idx="65">
                  <c:v>97030</c:v>
                </c:pt>
                <c:pt idx="66">
                  <c:v>100967</c:v>
                </c:pt>
                <c:pt idx="67">
                  <c:v>101812</c:v>
                </c:pt>
                <c:pt idx="68">
                  <c:v>101135</c:v>
                </c:pt>
                <c:pt idx="69">
                  <c:v>104745</c:v>
                </c:pt>
                <c:pt idx="70">
                  <c:v>107220</c:v>
                </c:pt>
                <c:pt idx="71">
                  <c:v>108233</c:v>
                </c:pt>
                <c:pt idx="72">
                  <c:v>115645</c:v>
                </c:pt>
                <c:pt idx="73">
                  <c:v>113761</c:v>
                </c:pt>
                <c:pt idx="74">
                  <c:v>104172</c:v>
                </c:pt>
                <c:pt idx="75">
                  <c:v>73020</c:v>
                </c:pt>
                <c:pt idx="76">
                  <c:v>80506</c:v>
                </c:pt>
                <c:pt idx="77">
                  <c:v>87403</c:v>
                </c:pt>
                <c:pt idx="78">
                  <c:v>95056</c:v>
                </c:pt>
                <c:pt idx="79">
                  <c:v>102912</c:v>
                </c:pt>
                <c:pt idx="80">
                  <c:v>99369</c:v>
                </c:pt>
                <c:pt idx="81">
                  <c:v>94603</c:v>
                </c:pt>
                <c:pt idx="82">
                  <c:v>93952</c:v>
                </c:pt>
                <c:pt idx="83">
                  <c:v>108893</c:v>
                </c:pt>
                <c:pt idx="84">
                  <c:v>119017</c:v>
                </c:pt>
                <c:pt idx="85">
                  <c:v>115068</c:v>
                </c:pt>
                <c:pt idx="86">
                  <c:v>110035</c:v>
                </c:pt>
                <c:pt idx="87">
                  <c:v>116634</c:v>
                </c:pt>
                <c:pt idx="88">
                  <c:v>118894</c:v>
                </c:pt>
                <c:pt idx="89">
                  <c:v>126216</c:v>
                </c:pt>
                <c:pt idx="90">
                  <c:v>126802</c:v>
                </c:pt>
                <c:pt idx="91">
                  <c:v>121801</c:v>
                </c:pt>
                <c:pt idx="92">
                  <c:v>118781</c:v>
                </c:pt>
                <c:pt idx="93">
                  <c:v>110979</c:v>
                </c:pt>
                <c:pt idx="94">
                  <c:v>103501</c:v>
                </c:pt>
                <c:pt idx="95">
                  <c:v>101915</c:v>
                </c:pt>
                <c:pt idx="96">
                  <c:v>104822</c:v>
                </c:pt>
                <c:pt idx="97">
                  <c:v>112144</c:v>
                </c:pt>
                <c:pt idx="98">
                  <c:v>113142</c:v>
                </c:pt>
                <c:pt idx="99">
                  <c:v>119999</c:v>
                </c:pt>
                <c:pt idx="100">
                  <c:v>107876</c:v>
                </c:pt>
                <c:pt idx="101">
                  <c:v>111351</c:v>
                </c:pt>
                <c:pt idx="102">
                  <c:v>98542</c:v>
                </c:pt>
                <c:pt idx="103">
                  <c:v>103165</c:v>
                </c:pt>
                <c:pt idx="104">
                  <c:v>109523</c:v>
                </c:pt>
                <c:pt idx="105">
                  <c:v>110037</c:v>
                </c:pt>
                <c:pt idx="106">
                  <c:v>116037</c:v>
                </c:pt>
                <c:pt idx="107">
                  <c:v>112486</c:v>
                </c:pt>
                <c:pt idx="108">
                  <c:v>109735</c:v>
                </c:pt>
                <c:pt idx="109">
                  <c:v>113431</c:v>
                </c:pt>
                <c:pt idx="110">
                  <c:v>104932</c:v>
                </c:pt>
                <c:pt idx="111">
                  <c:v>101882</c:v>
                </c:pt>
                <c:pt idx="112">
                  <c:v>104432</c:v>
                </c:pt>
                <c:pt idx="113">
                  <c:v>108335</c:v>
                </c:pt>
                <c:pt idx="114">
                  <c:v>118087</c:v>
                </c:pt>
                <c:pt idx="115">
                  <c:v>121943</c:v>
                </c:pt>
                <c:pt idx="116">
                  <c:v>115742</c:v>
                </c:pt>
                <c:pt idx="117">
                  <c:v>116565</c:v>
                </c:pt>
                <c:pt idx="118">
                  <c:v>113144</c:v>
                </c:pt>
                <c:pt idx="119">
                  <c:v>127331</c:v>
                </c:pt>
                <c:pt idx="120">
                  <c:v>134185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F0-459E-BD78-0C23946AD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450399"/>
        <c:axId val="332478719"/>
      </c:lineChart>
      <c:dateAx>
        <c:axId val="312710271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7471"/>
        <c:crosses val="autoZero"/>
        <c:auto val="0"/>
        <c:lblOffset val="100"/>
        <c:baseTimeUnit val="months"/>
        <c:majorUnit val="1"/>
        <c:majorTimeUnit val="years"/>
      </c:dateAx>
      <c:valAx>
        <c:axId val="31271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5000"/>
                  <a:lumOff val="75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9AF4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9AF45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0271"/>
        <c:crosses val="autoZero"/>
        <c:crossBetween val="midCat"/>
      </c:valAx>
      <c:valAx>
        <c:axId val="332478719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3519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32450399"/>
        <c:crosses val="max"/>
        <c:crossBetween val="between"/>
      </c:valAx>
      <c:dateAx>
        <c:axId val="332450399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32478719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61934055118109"/>
          <c:y val="0.94831168831168833"/>
          <c:w val="0.20076123687664046"/>
          <c:h val="3.8701298701298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35193"/>
              </a:solidFill>
              <a:latin typeface="Poppins UltraBold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35193"/>
          </a:solidFill>
          <a:latin typeface="Poppins UltraBold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07431102362205E-2"/>
          <c:y val="2.7562261730858292E-2"/>
          <c:w val="0.88582029199475065"/>
          <c:h val="0.85996778811739427"/>
        </c:manualLayout>
      </c:layou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   SELIC</c:v>
                </c:pt>
              </c:strCache>
            </c:strRef>
          </c:tx>
          <c:spPr>
            <a:ln w="31750" cap="rnd">
              <a:solidFill>
                <a:srgbClr val="F9AF45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Planilha1!$C$2:$C$122</c:f>
              <c:numCache>
                <c:formatCode>General</c:formatCode>
                <c:ptCount val="121"/>
                <c:pt idx="0">
                  <c:v>9.9</c:v>
                </c:pt>
                <c:pt idx="1">
                  <c:v>10.17</c:v>
                </c:pt>
                <c:pt idx="2">
                  <c:v>10.43</c:v>
                </c:pt>
                <c:pt idx="3">
                  <c:v>10.65</c:v>
                </c:pt>
                <c:pt idx="4">
                  <c:v>10.87</c:v>
                </c:pt>
                <c:pt idx="5">
                  <c:v>10.9</c:v>
                </c:pt>
                <c:pt idx="6">
                  <c:v>10.9</c:v>
                </c:pt>
                <c:pt idx="7">
                  <c:v>10.9</c:v>
                </c:pt>
                <c:pt idx="8">
                  <c:v>10.9</c:v>
                </c:pt>
                <c:pt idx="9">
                  <c:v>10.9</c:v>
                </c:pt>
                <c:pt idx="10">
                  <c:v>10.92</c:v>
                </c:pt>
                <c:pt idx="11">
                  <c:v>11.15</c:v>
                </c:pt>
                <c:pt idx="12">
                  <c:v>11.58</c:v>
                </c:pt>
                <c:pt idx="13">
                  <c:v>11.82</c:v>
                </c:pt>
                <c:pt idx="14">
                  <c:v>12.15</c:v>
                </c:pt>
                <c:pt idx="15">
                  <c:v>12.58</c:v>
                </c:pt>
                <c:pt idx="16">
                  <c:v>12.68</c:v>
                </c:pt>
                <c:pt idx="17">
                  <c:v>13.15</c:v>
                </c:pt>
                <c:pt idx="18">
                  <c:v>13.58</c:v>
                </c:pt>
                <c:pt idx="19">
                  <c:v>13.69</c:v>
                </c:pt>
                <c:pt idx="20">
                  <c:v>14.15</c:v>
                </c:pt>
                <c:pt idx="21">
                  <c:v>14.15</c:v>
                </c:pt>
                <c:pt idx="22">
                  <c:v>14.15</c:v>
                </c:pt>
                <c:pt idx="23">
                  <c:v>14.15</c:v>
                </c:pt>
                <c:pt idx="24">
                  <c:v>14.15</c:v>
                </c:pt>
                <c:pt idx="25">
                  <c:v>14.15</c:v>
                </c:pt>
                <c:pt idx="26">
                  <c:v>14.15</c:v>
                </c:pt>
                <c:pt idx="27">
                  <c:v>14.15</c:v>
                </c:pt>
                <c:pt idx="28">
                  <c:v>14.15</c:v>
                </c:pt>
                <c:pt idx="29">
                  <c:v>14.15</c:v>
                </c:pt>
                <c:pt idx="30">
                  <c:v>14.15</c:v>
                </c:pt>
                <c:pt idx="31">
                  <c:v>14.15</c:v>
                </c:pt>
                <c:pt idx="32">
                  <c:v>14.15</c:v>
                </c:pt>
                <c:pt idx="33">
                  <c:v>14.15</c:v>
                </c:pt>
                <c:pt idx="34">
                  <c:v>14.05</c:v>
                </c:pt>
                <c:pt idx="35">
                  <c:v>13.9</c:v>
                </c:pt>
                <c:pt idx="36">
                  <c:v>13.65</c:v>
                </c:pt>
                <c:pt idx="37">
                  <c:v>13.17</c:v>
                </c:pt>
                <c:pt idx="38">
                  <c:v>12.82</c:v>
                </c:pt>
                <c:pt idx="39">
                  <c:v>12.15</c:v>
                </c:pt>
                <c:pt idx="40">
                  <c:v>11.59</c:v>
                </c:pt>
                <c:pt idx="41">
                  <c:v>11.15</c:v>
                </c:pt>
                <c:pt idx="42">
                  <c:v>10.15</c:v>
                </c:pt>
                <c:pt idx="43">
                  <c:v>10.01</c:v>
                </c:pt>
                <c:pt idx="44">
                  <c:v>9.15</c:v>
                </c:pt>
                <c:pt idx="45">
                  <c:v>8.35</c:v>
                </c:pt>
                <c:pt idx="46">
                  <c:v>8.01</c:v>
                </c:pt>
                <c:pt idx="47">
                  <c:v>7.4</c:v>
                </c:pt>
                <c:pt idx="48">
                  <c:v>7</c:v>
                </c:pt>
                <c:pt idx="49">
                  <c:v>6.9</c:v>
                </c:pt>
                <c:pt idx="50">
                  <c:v>6.72</c:v>
                </c:pt>
                <c:pt idx="51">
                  <c:v>6.58</c:v>
                </c:pt>
                <c:pt idx="52">
                  <c:v>6.4</c:v>
                </c:pt>
                <c:pt idx="53">
                  <c:v>6.4</c:v>
                </c:pt>
                <c:pt idx="54">
                  <c:v>6.4</c:v>
                </c:pt>
                <c:pt idx="55">
                  <c:v>6.4</c:v>
                </c:pt>
                <c:pt idx="56">
                  <c:v>6.4</c:v>
                </c:pt>
                <c:pt idx="57">
                  <c:v>6.4</c:v>
                </c:pt>
                <c:pt idx="58">
                  <c:v>6.4</c:v>
                </c:pt>
                <c:pt idx="59">
                  <c:v>6.4</c:v>
                </c:pt>
                <c:pt idx="60">
                  <c:v>6.4</c:v>
                </c:pt>
                <c:pt idx="61">
                  <c:v>6.4</c:v>
                </c:pt>
                <c:pt idx="62">
                  <c:v>6.4</c:v>
                </c:pt>
                <c:pt idx="63">
                  <c:v>6.4</c:v>
                </c:pt>
                <c:pt idx="64">
                  <c:v>6.4</c:v>
                </c:pt>
                <c:pt idx="65">
                  <c:v>6.4</c:v>
                </c:pt>
                <c:pt idx="66">
                  <c:v>6.4</c:v>
                </c:pt>
                <c:pt idx="67">
                  <c:v>6.4</c:v>
                </c:pt>
                <c:pt idx="68">
                  <c:v>5.9</c:v>
                </c:pt>
                <c:pt idx="69">
                  <c:v>5.71</c:v>
                </c:pt>
                <c:pt idx="70">
                  <c:v>5.38</c:v>
                </c:pt>
                <c:pt idx="71">
                  <c:v>4.9000000000000004</c:v>
                </c:pt>
                <c:pt idx="72">
                  <c:v>4.59</c:v>
                </c:pt>
                <c:pt idx="73">
                  <c:v>4.4000000000000004</c:v>
                </c:pt>
                <c:pt idx="74">
                  <c:v>4.1900000000000004</c:v>
                </c:pt>
                <c:pt idx="75">
                  <c:v>3.95</c:v>
                </c:pt>
                <c:pt idx="76">
                  <c:v>3.65</c:v>
                </c:pt>
                <c:pt idx="77">
                  <c:v>3.01</c:v>
                </c:pt>
                <c:pt idx="78">
                  <c:v>2.58</c:v>
                </c:pt>
                <c:pt idx="79">
                  <c:v>2.15</c:v>
                </c:pt>
                <c:pt idx="80">
                  <c:v>1.94</c:v>
                </c:pt>
                <c:pt idx="81">
                  <c:v>1.9</c:v>
                </c:pt>
                <c:pt idx="82">
                  <c:v>1.9</c:v>
                </c:pt>
                <c:pt idx="83">
                  <c:v>1.9</c:v>
                </c:pt>
                <c:pt idx="84">
                  <c:v>1.9</c:v>
                </c:pt>
                <c:pt idx="85">
                  <c:v>1.9</c:v>
                </c:pt>
                <c:pt idx="86">
                  <c:v>1.9</c:v>
                </c:pt>
                <c:pt idx="87">
                  <c:v>2.23</c:v>
                </c:pt>
                <c:pt idx="88">
                  <c:v>2.65</c:v>
                </c:pt>
                <c:pt idx="89">
                  <c:v>3.29</c:v>
                </c:pt>
                <c:pt idx="90">
                  <c:v>3.76</c:v>
                </c:pt>
                <c:pt idx="91">
                  <c:v>4.1500000000000004</c:v>
                </c:pt>
                <c:pt idx="92">
                  <c:v>5.01</c:v>
                </c:pt>
                <c:pt idx="93">
                  <c:v>5.43</c:v>
                </c:pt>
                <c:pt idx="94">
                  <c:v>6.3</c:v>
                </c:pt>
                <c:pt idx="95">
                  <c:v>7.65</c:v>
                </c:pt>
                <c:pt idx="96">
                  <c:v>8.76</c:v>
                </c:pt>
                <c:pt idx="97">
                  <c:v>9.15</c:v>
                </c:pt>
                <c:pt idx="98">
                  <c:v>10.49</c:v>
                </c:pt>
                <c:pt idx="99">
                  <c:v>11.15</c:v>
                </c:pt>
                <c:pt idx="100">
                  <c:v>11.65</c:v>
                </c:pt>
                <c:pt idx="101">
                  <c:v>12.51</c:v>
                </c:pt>
                <c:pt idx="102">
                  <c:v>12.89</c:v>
                </c:pt>
                <c:pt idx="103">
                  <c:v>13.15</c:v>
                </c:pt>
                <c:pt idx="104">
                  <c:v>13.58</c:v>
                </c:pt>
                <c:pt idx="105">
                  <c:v>13.65</c:v>
                </c:pt>
                <c:pt idx="106">
                  <c:v>13.65</c:v>
                </c:pt>
                <c:pt idx="107">
                  <c:v>13.65</c:v>
                </c:pt>
                <c:pt idx="108">
                  <c:v>13.65</c:v>
                </c:pt>
                <c:pt idx="109">
                  <c:v>13.65</c:v>
                </c:pt>
                <c:pt idx="110">
                  <c:v>13.65</c:v>
                </c:pt>
                <c:pt idx="111">
                  <c:v>13.65</c:v>
                </c:pt>
                <c:pt idx="112">
                  <c:v>13.65</c:v>
                </c:pt>
                <c:pt idx="113">
                  <c:v>13.65</c:v>
                </c:pt>
                <c:pt idx="114">
                  <c:v>13.65</c:v>
                </c:pt>
                <c:pt idx="115">
                  <c:v>13.65</c:v>
                </c:pt>
                <c:pt idx="116">
                  <c:v>13.19</c:v>
                </c:pt>
                <c:pt idx="117">
                  <c:v>12.97</c:v>
                </c:pt>
                <c:pt idx="118">
                  <c:v>12.65</c:v>
                </c:pt>
                <c:pt idx="119">
                  <c:v>12.17</c:v>
                </c:pt>
                <c:pt idx="120">
                  <c:v>11.87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CB-47C1-A267-4F930219C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710271"/>
        <c:axId val="312717471"/>
      </c:line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   IBOVESPA</c:v>
                </c:pt>
              </c:strCache>
            </c:strRef>
          </c:tx>
          <c:spPr>
            <a:ln w="31750" cap="rnd">
              <a:solidFill>
                <a:srgbClr val="03519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Planilha1!$B$2:$B$122</c:f>
              <c:numCache>
                <c:formatCode>#,##0</c:formatCode>
                <c:ptCount val="121"/>
                <c:pt idx="0">
                  <c:v>51507</c:v>
                </c:pt>
                <c:pt idx="1">
                  <c:v>47638</c:v>
                </c:pt>
                <c:pt idx="2">
                  <c:v>47094</c:v>
                </c:pt>
                <c:pt idx="3">
                  <c:v>50414</c:v>
                </c:pt>
                <c:pt idx="4">
                  <c:v>51626</c:v>
                </c:pt>
                <c:pt idx="5">
                  <c:v>51239</c:v>
                </c:pt>
                <c:pt idx="6">
                  <c:v>53168</c:v>
                </c:pt>
                <c:pt idx="7">
                  <c:v>55829</c:v>
                </c:pt>
                <c:pt idx="8">
                  <c:v>61288</c:v>
                </c:pt>
                <c:pt idx="9">
                  <c:v>54115</c:v>
                </c:pt>
                <c:pt idx="10">
                  <c:v>54628</c:v>
                </c:pt>
                <c:pt idx="11">
                  <c:v>54724</c:v>
                </c:pt>
                <c:pt idx="12">
                  <c:v>50007</c:v>
                </c:pt>
                <c:pt idx="13">
                  <c:v>46907</c:v>
                </c:pt>
                <c:pt idx="14">
                  <c:v>51583</c:v>
                </c:pt>
                <c:pt idx="15">
                  <c:v>51150</c:v>
                </c:pt>
                <c:pt idx="16">
                  <c:v>56229</c:v>
                </c:pt>
                <c:pt idx="17">
                  <c:v>52760</c:v>
                </c:pt>
                <c:pt idx="18">
                  <c:v>53080</c:v>
                </c:pt>
                <c:pt idx="19">
                  <c:v>50864</c:v>
                </c:pt>
                <c:pt idx="20">
                  <c:v>46625</c:v>
                </c:pt>
                <c:pt idx="21">
                  <c:v>45059</c:v>
                </c:pt>
                <c:pt idx="22">
                  <c:v>45868</c:v>
                </c:pt>
                <c:pt idx="23">
                  <c:v>45120</c:v>
                </c:pt>
                <c:pt idx="24">
                  <c:v>43349</c:v>
                </c:pt>
                <c:pt idx="25">
                  <c:v>40405</c:v>
                </c:pt>
                <c:pt idx="26">
                  <c:v>42793</c:v>
                </c:pt>
                <c:pt idx="27">
                  <c:v>50055</c:v>
                </c:pt>
                <c:pt idx="28">
                  <c:v>53910</c:v>
                </c:pt>
                <c:pt idx="29">
                  <c:v>48471</c:v>
                </c:pt>
                <c:pt idx="30">
                  <c:v>51526</c:v>
                </c:pt>
                <c:pt idx="31">
                  <c:v>57308</c:v>
                </c:pt>
                <c:pt idx="32">
                  <c:v>57901</c:v>
                </c:pt>
                <c:pt idx="33">
                  <c:v>58367</c:v>
                </c:pt>
                <c:pt idx="34">
                  <c:v>64924</c:v>
                </c:pt>
                <c:pt idx="35">
                  <c:v>61906</c:v>
                </c:pt>
                <c:pt idx="36">
                  <c:v>60227</c:v>
                </c:pt>
                <c:pt idx="37">
                  <c:v>64670</c:v>
                </c:pt>
                <c:pt idx="38">
                  <c:v>66662</c:v>
                </c:pt>
                <c:pt idx="39">
                  <c:v>64984</c:v>
                </c:pt>
                <c:pt idx="40">
                  <c:v>65403</c:v>
                </c:pt>
                <c:pt idx="41">
                  <c:v>62711</c:v>
                </c:pt>
                <c:pt idx="42">
                  <c:v>62899</c:v>
                </c:pt>
                <c:pt idx="43">
                  <c:v>65920</c:v>
                </c:pt>
                <c:pt idx="44">
                  <c:v>70835</c:v>
                </c:pt>
                <c:pt idx="45">
                  <c:v>74294</c:v>
                </c:pt>
                <c:pt idx="46">
                  <c:v>74308</c:v>
                </c:pt>
                <c:pt idx="47">
                  <c:v>71971</c:v>
                </c:pt>
                <c:pt idx="48">
                  <c:v>76402</c:v>
                </c:pt>
                <c:pt idx="49">
                  <c:v>84913</c:v>
                </c:pt>
                <c:pt idx="50">
                  <c:v>85354</c:v>
                </c:pt>
                <c:pt idx="51">
                  <c:v>85366</c:v>
                </c:pt>
                <c:pt idx="52">
                  <c:v>86116</c:v>
                </c:pt>
                <c:pt idx="53">
                  <c:v>76754</c:v>
                </c:pt>
                <c:pt idx="54">
                  <c:v>72763</c:v>
                </c:pt>
                <c:pt idx="55">
                  <c:v>79220</c:v>
                </c:pt>
                <c:pt idx="56">
                  <c:v>76678</c:v>
                </c:pt>
                <c:pt idx="57">
                  <c:v>79342</c:v>
                </c:pt>
                <c:pt idx="58">
                  <c:v>87424</c:v>
                </c:pt>
                <c:pt idx="59">
                  <c:v>89504</c:v>
                </c:pt>
                <c:pt idx="60">
                  <c:v>87887</c:v>
                </c:pt>
                <c:pt idx="61">
                  <c:v>97394</c:v>
                </c:pt>
                <c:pt idx="62">
                  <c:v>95584</c:v>
                </c:pt>
                <c:pt idx="63">
                  <c:v>95415</c:v>
                </c:pt>
                <c:pt idx="64">
                  <c:v>96353</c:v>
                </c:pt>
                <c:pt idx="65">
                  <c:v>97030</c:v>
                </c:pt>
                <c:pt idx="66">
                  <c:v>100967</c:v>
                </c:pt>
                <c:pt idx="67">
                  <c:v>101812</c:v>
                </c:pt>
                <c:pt idx="68">
                  <c:v>101135</c:v>
                </c:pt>
                <c:pt idx="69">
                  <c:v>104745</c:v>
                </c:pt>
                <c:pt idx="70">
                  <c:v>107220</c:v>
                </c:pt>
                <c:pt idx="71">
                  <c:v>108233</c:v>
                </c:pt>
                <c:pt idx="72">
                  <c:v>115645</c:v>
                </c:pt>
                <c:pt idx="73">
                  <c:v>113761</c:v>
                </c:pt>
                <c:pt idx="74">
                  <c:v>104172</c:v>
                </c:pt>
                <c:pt idx="75">
                  <c:v>73020</c:v>
                </c:pt>
                <c:pt idx="76">
                  <c:v>80506</c:v>
                </c:pt>
                <c:pt idx="77">
                  <c:v>87403</c:v>
                </c:pt>
                <c:pt idx="78">
                  <c:v>95056</c:v>
                </c:pt>
                <c:pt idx="79">
                  <c:v>102912</c:v>
                </c:pt>
                <c:pt idx="80">
                  <c:v>99369</c:v>
                </c:pt>
                <c:pt idx="81">
                  <c:v>94603</c:v>
                </c:pt>
                <c:pt idx="82">
                  <c:v>93952</c:v>
                </c:pt>
                <c:pt idx="83">
                  <c:v>108893</c:v>
                </c:pt>
                <c:pt idx="84">
                  <c:v>119017</c:v>
                </c:pt>
                <c:pt idx="85">
                  <c:v>115068</c:v>
                </c:pt>
                <c:pt idx="86">
                  <c:v>110035</c:v>
                </c:pt>
                <c:pt idx="87">
                  <c:v>116634</c:v>
                </c:pt>
                <c:pt idx="88">
                  <c:v>118894</c:v>
                </c:pt>
                <c:pt idx="89">
                  <c:v>126216</c:v>
                </c:pt>
                <c:pt idx="90">
                  <c:v>126802</c:v>
                </c:pt>
                <c:pt idx="91">
                  <c:v>121801</c:v>
                </c:pt>
                <c:pt idx="92">
                  <c:v>118781</c:v>
                </c:pt>
                <c:pt idx="93">
                  <c:v>110979</c:v>
                </c:pt>
                <c:pt idx="94">
                  <c:v>103501</c:v>
                </c:pt>
                <c:pt idx="95">
                  <c:v>101915</c:v>
                </c:pt>
                <c:pt idx="96">
                  <c:v>104822</c:v>
                </c:pt>
                <c:pt idx="97">
                  <c:v>112144</c:v>
                </c:pt>
                <c:pt idx="98">
                  <c:v>113142</c:v>
                </c:pt>
                <c:pt idx="99">
                  <c:v>119999</c:v>
                </c:pt>
                <c:pt idx="100">
                  <c:v>107876</c:v>
                </c:pt>
                <c:pt idx="101">
                  <c:v>111351</c:v>
                </c:pt>
                <c:pt idx="102">
                  <c:v>98542</c:v>
                </c:pt>
                <c:pt idx="103">
                  <c:v>103165</c:v>
                </c:pt>
                <c:pt idx="104">
                  <c:v>109523</c:v>
                </c:pt>
                <c:pt idx="105">
                  <c:v>110037</c:v>
                </c:pt>
                <c:pt idx="106">
                  <c:v>116037</c:v>
                </c:pt>
                <c:pt idx="107">
                  <c:v>112486</c:v>
                </c:pt>
                <c:pt idx="108">
                  <c:v>109735</c:v>
                </c:pt>
                <c:pt idx="109">
                  <c:v>113431</c:v>
                </c:pt>
                <c:pt idx="110">
                  <c:v>104932</c:v>
                </c:pt>
                <c:pt idx="111">
                  <c:v>101882</c:v>
                </c:pt>
                <c:pt idx="112">
                  <c:v>104432</c:v>
                </c:pt>
                <c:pt idx="113">
                  <c:v>108335</c:v>
                </c:pt>
                <c:pt idx="114">
                  <c:v>118087</c:v>
                </c:pt>
                <c:pt idx="115">
                  <c:v>121943</c:v>
                </c:pt>
                <c:pt idx="116">
                  <c:v>115742</c:v>
                </c:pt>
                <c:pt idx="117">
                  <c:v>116565</c:v>
                </c:pt>
                <c:pt idx="118">
                  <c:v>113144</c:v>
                </c:pt>
                <c:pt idx="119">
                  <c:v>127331</c:v>
                </c:pt>
                <c:pt idx="120">
                  <c:v>134185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CB-47C1-A267-4F930219C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450399"/>
        <c:axId val="332478719"/>
      </c:lineChart>
      <c:dateAx>
        <c:axId val="312710271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7471"/>
        <c:crosses val="autoZero"/>
        <c:auto val="0"/>
        <c:lblOffset val="100"/>
        <c:baseTimeUnit val="months"/>
        <c:majorUnit val="1"/>
        <c:majorTimeUnit val="years"/>
      </c:dateAx>
      <c:valAx>
        <c:axId val="31271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5000"/>
                  <a:lumOff val="75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9AF4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9AF45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0271"/>
        <c:crosses val="autoZero"/>
        <c:crossBetween val="midCat"/>
      </c:valAx>
      <c:valAx>
        <c:axId val="332478719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3519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32450399"/>
        <c:crosses val="max"/>
        <c:crossBetween val="between"/>
      </c:valAx>
      <c:dateAx>
        <c:axId val="332450399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32478719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61934055118109"/>
          <c:y val="0.94831168831168833"/>
          <c:w val="0.20076123687664046"/>
          <c:h val="3.8701298701298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35193"/>
              </a:solidFill>
              <a:latin typeface="Poppins UltraBold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35193"/>
          </a:solidFill>
          <a:latin typeface="Poppins UltraBold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07431102362205E-2"/>
          <c:y val="2.7562261730858292E-2"/>
          <c:w val="0.88582029199475065"/>
          <c:h val="0.85996778811739427"/>
        </c:manualLayout>
      </c:layou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   SELIC</c:v>
                </c:pt>
              </c:strCache>
            </c:strRef>
          </c:tx>
          <c:spPr>
            <a:ln w="31750" cap="rnd">
              <a:solidFill>
                <a:srgbClr val="F9AF45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Planilha1!$C$2:$C$122</c:f>
              <c:numCache>
                <c:formatCode>General</c:formatCode>
                <c:ptCount val="121"/>
                <c:pt idx="0">
                  <c:v>9.9</c:v>
                </c:pt>
                <c:pt idx="1">
                  <c:v>10.17</c:v>
                </c:pt>
                <c:pt idx="2">
                  <c:v>10.43</c:v>
                </c:pt>
                <c:pt idx="3">
                  <c:v>10.65</c:v>
                </c:pt>
                <c:pt idx="4">
                  <c:v>10.87</c:v>
                </c:pt>
                <c:pt idx="5">
                  <c:v>10.9</c:v>
                </c:pt>
                <c:pt idx="6">
                  <c:v>10.9</c:v>
                </c:pt>
                <c:pt idx="7">
                  <c:v>10.9</c:v>
                </c:pt>
                <c:pt idx="8">
                  <c:v>10.9</c:v>
                </c:pt>
                <c:pt idx="9">
                  <c:v>10.9</c:v>
                </c:pt>
                <c:pt idx="10">
                  <c:v>10.92</c:v>
                </c:pt>
                <c:pt idx="11">
                  <c:v>11.15</c:v>
                </c:pt>
                <c:pt idx="12">
                  <c:v>11.58</c:v>
                </c:pt>
                <c:pt idx="13">
                  <c:v>11.82</c:v>
                </c:pt>
                <c:pt idx="14">
                  <c:v>12.15</c:v>
                </c:pt>
                <c:pt idx="15">
                  <c:v>12.58</c:v>
                </c:pt>
                <c:pt idx="16">
                  <c:v>12.68</c:v>
                </c:pt>
                <c:pt idx="17">
                  <c:v>13.15</c:v>
                </c:pt>
                <c:pt idx="18">
                  <c:v>13.58</c:v>
                </c:pt>
                <c:pt idx="19">
                  <c:v>13.69</c:v>
                </c:pt>
                <c:pt idx="20">
                  <c:v>14.15</c:v>
                </c:pt>
                <c:pt idx="21">
                  <c:v>14.15</c:v>
                </c:pt>
                <c:pt idx="22">
                  <c:v>14.15</c:v>
                </c:pt>
                <c:pt idx="23">
                  <c:v>14.15</c:v>
                </c:pt>
                <c:pt idx="24">
                  <c:v>14.15</c:v>
                </c:pt>
                <c:pt idx="25">
                  <c:v>14.15</c:v>
                </c:pt>
                <c:pt idx="26">
                  <c:v>14.15</c:v>
                </c:pt>
                <c:pt idx="27">
                  <c:v>14.15</c:v>
                </c:pt>
                <c:pt idx="28">
                  <c:v>14.15</c:v>
                </c:pt>
                <c:pt idx="29">
                  <c:v>14.15</c:v>
                </c:pt>
                <c:pt idx="30">
                  <c:v>14.15</c:v>
                </c:pt>
                <c:pt idx="31">
                  <c:v>14.15</c:v>
                </c:pt>
                <c:pt idx="32">
                  <c:v>14.15</c:v>
                </c:pt>
                <c:pt idx="33">
                  <c:v>14.15</c:v>
                </c:pt>
                <c:pt idx="34">
                  <c:v>14.05</c:v>
                </c:pt>
                <c:pt idx="35">
                  <c:v>13.9</c:v>
                </c:pt>
                <c:pt idx="36">
                  <c:v>13.65</c:v>
                </c:pt>
                <c:pt idx="37">
                  <c:v>13.17</c:v>
                </c:pt>
                <c:pt idx="38">
                  <c:v>12.82</c:v>
                </c:pt>
                <c:pt idx="39">
                  <c:v>12.15</c:v>
                </c:pt>
                <c:pt idx="40">
                  <c:v>11.59</c:v>
                </c:pt>
                <c:pt idx="41">
                  <c:v>11.15</c:v>
                </c:pt>
                <c:pt idx="42">
                  <c:v>10.15</c:v>
                </c:pt>
                <c:pt idx="43">
                  <c:v>10.01</c:v>
                </c:pt>
                <c:pt idx="44">
                  <c:v>9.15</c:v>
                </c:pt>
                <c:pt idx="45">
                  <c:v>8.35</c:v>
                </c:pt>
                <c:pt idx="46">
                  <c:v>8.01</c:v>
                </c:pt>
                <c:pt idx="47">
                  <c:v>7.4</c:v>
                </c:pt>
                <c:pt idx="48">
                  <c:v>7</c:v>
                </c:pt>
                <c:pt idx="49">
                  <c:v>6.9</c:v>
                </c:pt>
                <c:pt idx="50">
                  <c:v>6.72</c:v>
                </c:pt>
                <c:pt idx="51">
                  <c:v>6.58</c:v>
                </c:pt>
                <c:pt idx="52">
                  <c:v>6.4</c:v>
                </c:pt>
                <c:pt idx="53">
                  <c:v>6.4</c:v>
                </c:pt>
                <c:pt idx="54">
                  <c:v>6.4</c:v>
                </c:pt>
                <c:pt idx="55">
                  <c:v>6.4</c:v>
                </c:pt>
                <c:pt idx="56">
                  <c:v>6.4</c:v>
                </c:pt>
                <c:pt idx="57">
                  <c:v>6.4</c:v>
                </c:pt>
                <c:pt idx="58">
                  <c:v>6.4</c:v>
                </c:pt>
                <c:pt idx="59">
                  <c:v>6.4</c:v>
                </c:pt>
                <c:pt idx="60">
                  <c:v>6.4</c:v>
                </c:pt>
                <c:pt idx="61">
                  <c:v>6.4</c:v>
                </c:pt>
                <c:pt idx="62">
                  <c:v>6.4</c:v>
                </c:pt>
                <c:pt idx="63">
                  <c:v>6.4</c:v>
                </c:pt>
                <c:pt idx="64">
                  <c:v>6.4</c:v>
                </c:pt>
                <c:pt idx="65">
                  <c:v>6.4</c:v>
                </c:pt>
                <c:pt idx="66">
                  <c:v>6.4</c:v>
                </c:pt>
                <c:pt idx="67">
                  <c:v>6.4</c:v>
                </c:pt>
                <c:pt idx="68">
                  <c:v>5.9</c:v>
                </c:pt>
                <c:pt idx="69">
                  <c:v>5.71</c:v>
                </c:pt>
                <c:pt idx="70">
                  <c:v>5.38</c:v>
                </c:pt>
                <c:pt idx="71">
                  <c:v>4.9000000000000004</c:v>
                </c:pt>
                <c:pt idx="72">
                  <c:v>4.59</c:v>
                </c:pt>
                <c:pt idx="73">
                  <c:v>4.4000000000000004</c:v>
                </c:pt>
                <c:pt idx="74">
                  <c:v>4.1900000000000004</c:v>
                </c:pt>
                <c:pt idx="75">
                  <c:v>3.95</c:v>
                </c:pt>
                <c:pt idx="76">
                  <c:v>3.65</c:v>
                </c:pt>
                <c:pt idx="77">
                  <c:v>3.01</c:v>
                </c:pt>
                <c:pt idx="78">
                  <c:v>2.58</c:v>
                </c:pt>
                <c:pt idx="79">
                  <c:v>2.15</c:v>
                </c:pt>
                <c:pt idx="80">
                  <c:v>1.94</c:v>
                </c:pt>
                <c:pt idx="81">
                  <c:v>1.9</c:v>
                </c:pt>
                <c:pt idx="82">
                  <c:v>1.9</c:v>
                </c:pt>
                <c:pt idx="83">
                  <c:v>1.9</c:v>
                </c:pt>
                <c:pt idx="84">
                  <c:v>1.9</c:v>
                </c:pt>
                <c:pt idx="85">
                  <c:v>1.9</c:v>
                </c:pt>
                <c:pt idx="86">
                  <c:v>1.9</c:v>
                </c:pt>
                <c:pt idx="87">
                  <c:v>2.23</c:v>
                </c:pt>
                <c:pt idx="88">
                  <c:v>2.65</c:v>
                </c:pt>
                <c:pt idx="89">
                  <c:v>3.29</c:v>
                </c:pt>
                <c:pt idx="90">
                  <c:v>3.76</c:v>
                </c:pt>
                <c:pt idx="91">
                  <c:v>4.1500000000000004</c:v>
                </c:pt>
                <c:pt idx="92">
                  <c:v>5.01</c:v>
                </c:pt>
                <c:pt idx="93">
                  <c:v>5.43</c:v>
                </c:pt>
                <c:pt idx="94">
                  <c:v>6.3</c:v>
                </c:pt>
                <c:pt idx="95">
                  <c:v>7.65</c:v>
                </c:pt>
                <c:pt idx="96">
                  <c:v>8.76</c:v>
                </c:pt>
                <c:pt idx="97">
                  <c:v>9.15</c:v>
                </c:pt>
                <c:pt idx="98">
                  <c:v>10.49</c:v>
                </c:pt>
                <c:pt idx="99">
                  <c:v>11.15</c:v>
                </c:pt>
                <c:pt idx="100">
                  <c:v>11.65</c:v>
                </c:pt>
                <c:pt idx="101">
                  <c:v>12.51</c:v>
                </c:pt>
                <c:pt idx="102">
                  <c:v>12.89</c:v>
                </c:pt>
                <c:pt idx="103">
                  <c:v>13.15</c:v>
                </c:pt>
                <c:pt idx="104">
                  <c:v>13.58</c:v>
                </c:pt>
                <c:pt idx="105">
                  <c:v>13.65</c:v>
                </c:pt>
                <c:pt idx="106">
                  <c:v>13.65</c:v>
                </c:pt>
                <c:pt idx="107">
                  <c:v>13.65</c:v>
                </c:pt>
                <c:pt idx="108">
                  <c:v>13.65</c:v>
                </c:pt>
                <c:pt idx="109">
                  <c:v>13.65</c:v>
                </c:pt>
                <c:pt idx="110">
                  <c:v>13.65</c:v>
                </c:pt>
                <c:pt idx="111">
                  <c:v>13.65</c:v>
                </c:pt>
                <c:pt idx="112">
                  <c:v>13.65</c:v>
                </c:pt>
                <c:pt idx="113">
                  <c:v>13.65</c:v>
                </c:pt>
                <c:pt idx="114">
                  <c:v>13.65</c:v>
                </c:pt>
                <c:pt idx="115">
                  <c:v>13.65</c:v>
                </c:pt>
                <c:pt idx="116">
                  <c:v>13.19</c:v>
                </c:pt>
                <c:pt idx="117">
                  <c:v>12.97</c:v>
                </c:pt>
                <c:pt idx="118">
                  <c:v>12.65</c:v>
                </c:pt>
                <c:pt idx="119">
                  <c:v>12.17</c:v>
                </c:pt>
                <c:pt idx="120">
                  <c:v>11.87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A7-48DD-9699-2F754A76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710271"/>
        <c:axId val="312717471"/>
      </c:line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   IBOVESPA</c:v>
                </c:pt>
              </c:strCache>
            </c:strRef>
          </c:tx>
          <c:spPr>
            <a:ln w="31750" cap="rnd">
              <a:solidFill>
                <a:srgbClr val="03519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Planilha1!$A$2:$A$122</c:f>
              <c:numCache>
                <c:formatCode>m/d/yyyy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Planilha1!$B$2:$B$122</c:f>
              <c:numCache>
                <c:formatCode>#,##0</c:formatCode>
                <c:ptCount val="121"/>
                <c:pt idx="0">
                  <c:v>51507</c:v>
                </c:pt>
                <c:pt idx="1">
                  <c:v>47638</c:v>
                </c:pt>
                <c:pt idx="2">
                  <c:v>47094</c:v>
                </c:pt>
                <c:pt idx="3">
                  <c:v>50414</c:v>
                </c:pt>
                <c:pt idx="4">
                  <c:v>51626</c:v>
                </c:pt>
                <c:pt idx="5">
                  <c:v>51239</c:v>
                </c:pt>
                <c:pt idx="6">
                  <c:v>53168</c:v>
                </c:pt>
                <c:pt idx="7">
                  <c:v>55829</c:v>
                </c:pt>
                <c:pt idx="8">
                  <c:v>61288</c:v>
                </c:pt>
                <c:pt idx="9">
                  <c:v>54115</c:v>
                </c:pt>
                <c:pt idx="10">
                  <c:v>54628</c:v>
                </c:pt>
                <c:pt idx="11">
                  <c:v>54724</c:v>
                </c:pt>
                <c:pt idx="12">
                  <c:v>50007</c:v>
                </c:pt>
                <c:pt idx="13">
                  <c:v>46907</c:v>
                </c:pt>
                <c:pt idx="14">
                  <c:v>51583</c:v>
                </c:pt>
                <c:pt idx="15">
                  <c:v>51150</c:v>
                </c:pt>
                <c:pt idx="16">
                  <c:v>56229</c:v>
                </c:pt>
                <c:pt idx="17">
                  <c:v>52760</c:v>
                </c:pt>
                <c:pt idx="18">
                  <c:v>53080</c:v>
                </c:pt>
                <c:pt idx="19">
                  <c:v>50864</c:v>
                </c:pt>
                <c:pt idx="20">
                  <c:v>46625</c:v>
                </c:pt>
                <c:pt idx="21">
                  <c:v>45059</c:v>
                </c:pt>
                <c:pt idx="22">
                  <c:v>45868</c:v>
                </c:pt>
                <c:pt idx="23">
                  <c:v>45120</c:v>
                </c:pt>
                <c:pt idx="24">
                  <c:v>43349</c:v>
                </c:pt>
                <c:pt idx="25">
                  <c:v>40405</c:v>
                </c:pt>
                <c:pt idx="26">
                  <c:v>42793</c:v>
                </c:pt>
                <c:pt idx="27">
                  <c:v>50055</c:v>
                </c:pt>
                <c:pt idx="28">
                  <c:v>53910</c:v>
                </c:pt>
                <c:pt idx="29">
                  <c:v>48471</c:v>
                </c:pt>
                <c:pt idx="30">
                  <c:v>51526</c:v>
                </c:pt>
                <c:pt idx="31">
                  <c:v>57308</c:v>
                </c:pt>
                <c:pt idx="32">
                  <c:v>57901</c:v>
                </c:pt>
                <c:pt idx="33">
                  <c:v>58367</c:v>
                </c:pt>
                <c:pt idx="34">
                  <c:v>64924</c:v>
                </c:pt>
                <c:pt idx="35">
                  <c:v>61906</c:v>
                </c:pt>
                <c:pt idx="36">
                  <c:v>60227</c:v>
                </c:pt>
                <c:pt idx="37">
                  <c:v>64670</c:v>
                </c:pt>
                <c:pt idx="38">
                  <c:v>66662</c:v>
                </c:pt>
                <c:pt idx="39">
                  <c:v>64984</c:v>
                </c:pt>
                <c:pt idx="40">
                  <c:v>65403</c:v>
                </c:pt>
                <c:pt idx="41">
                  <c:v>62711</c:v>
                </c:pt>
                <c:pt idx="42">
                  <c:v>62899</c:v>
                </c:pt>
                <c:pt idx="43">
                  <c:v>65920</c:v>
                </c:pt>
                <c:pt idx="44">
                  <c:v>70835</c:v>
                </c:pt>
                <c:pt idx="45">
                  <c:v>74294</c:v>
                </c:pt>
                <c:pt idx="46">
                  <c:v>74308</c:v>
                </c:pt>
                <c:pt idx="47">
                  <c:v>71971</c:v>
                </c:pt>
                <c:pt idx="48">
                  <c:v>76402</c:v>
                </c:pt>
                <c:pt idx="49">
                  <c:v>84913</c:v>
                </c:pt>
                <c:pt idx="50">
                  <c:v>85354</c:v>
                </c:pt>
                <c:pt idx="51">
                  <c:v>85366</c:v>
                </c:pt>
                <c:pt idx="52">
                  <c:v>86116</c:v>
                </c:pt>
                <c:pt idx="53">
                  <c:v>76754</c:v>
                </c:pt>
                <c:pt idx="54">
                  <c:v>72763</c:v>
                </c:pt>
                <c:pt idx="55">
                  <c:v>79220</c:v>
                </c:pt>
                <c:pt idx="56">
                  <c:v>76678</c:v>
                </c:pt>
                <c:pt idx="57">
                  <c:v>79342</c:v>
                </c:pt>
                <c:pt idx="58">
                  <c:v>87424</c:v>
                </c:pt>
                <c:pt idx="59">
                  <c:v>89504</c:v>
                </c:pt>
                <c:pt idx="60">
                  <c:v>87887</c:v>
                </c:pt>
                <c:pt idx="61">
                  <c:v>97394</c:v>
                </c:pt>
                <c:pt idx="62">
                  <c:v>95584</c:v>
                </c:pt>
                <c:pt idx="63">
                  <c:v>95415</c:v>
                </c:pt>
                <c:pt idx="64">
                  <c:v>96353</c:v>
                </c:pt>
                <c:pt idx="65">
                  <c:v>97030</c:v>
                </c:pt>
                <c:pt idx="66">
                  <c:v>100967</c:v>
                </c:pt>
                <c:pt idx="67">
                  <c:v>101812</c:v>
                </c:pt>
                <c:pt idx="68">
                  <c:v>101135</c:v>
                </c:pt>
                <c:pt idx="69">
                  <c:v>104745</c:v>
                </c:pt>
                <c:pt idx="70">
                  <c:v>107220</c:v>
                </c:pt>
                <c:pt idx="71">
                  <c:v>108233</c:v>
                </c:pt>
                <c:pt idx="72">
                  <c:v>115645</c:v>
                </c:pt>
                <c:pt idx="73">
                  <c:v>113761</c:v>
                </c:pt>
                <c:pt idx="74">
                  <c:v>104172</c:v>
                </c:pt>
                <c:pt idx="75">
                  <c:v>73020</c:v>
                </c:pt>
                <c:pt idx="76">
                  <c:v>80506</c:v>
                </c:pt>
                <c:pt idx="77">
                  <c:v>87403</c:v>
                </c:pt>
                <c:pt idx="78">
                  <c:v>95056</c:v>
                </c:pt>
                <c:pt idx="79">
                  <c:v>102912</c:v>
                </c:pt>
                <c:pt idx="80">
                  <c:v>99369</c:v>
                </c:pt>
                <c:pt idx="81">
                  <c:v>94603</c:v>
                </c:pt>
                <c:pt idx="82">
                  <c:v>93952</c:v>
                </c:pt>
                <c:pt idx="83">
                  <c:v>108893</c:v>
                </c:pt>
                <c:pt idx="84">
                  <c:v>119017</c:v>
                </c:pt>
                <c:pt idx="85">
                  <c:v>115068</c:v>
                </c:pt>
                <c:pt idx="86">
                  <c:v>110035</c:v>
                </c:pt>
                <c:pt idx="87">
                  <c:v>116634</c:v>
                </c:pt>
                <c:pt idx="88">
                  <c:v>118894</c:v>
                </c:pt>
                <c:pt idx="89">
                  <c:v>126216</c:v>
                </c:pt>
                <c:pt idx="90">
                  <c:v>126802</c:v>
                </c:pt>
                <c:pt idx="91">
                  <c:v>121801</c:v>
                </c:pt>
                <c:pt idx="92">
                  <c:v>118781</c:v>
                </c:pt>
                <c:pt idx="93">
                  <c:v>110979</c:v>
                </c:pt>
                <c:pt idx="94">
                  <c:v>103501</c:v>
                </c:pt>
                <c:pt idx="95">
                  <c:v>101915</c:v>
                </c:pt>
                <c:pt idx="96">
                  <c:v>104822</c:v>
                </c:pt>
                <c:pt idx="97">
                  <c:v>112144</c:v>
                </c:pt>
                <c:pt idx="98">
                  <c:v>113142</c:v>
                </c:pt>
                <c:pt idx="99">
                  <c:v>119999</c:v>
                </c:pt>
                <c:pt idx="100">
                  <c:v>107876</c:v>
                </c:pt>
                <c:pt idx="101">
                  <c:v>111351</c:v>
                </c:pt>
                <c:pt idx="102">
                  <c:v>98542</c:v>
                </c:pt>
                <c:pt idx="103">
                  <c:v>103165</c:v>
                </c:pt>
                <c:pt idx="104">
                  <c:v>109523</c:v>
                </c:pt>
                <c:pt idx="105">
                  <c:v>110037</c:v>
                </c:pt>
                <c:pt idx="106">
                  <c:v>116037</c:v>
                </c:pt>
                <c:pt idx="107">
                  <c:v>112486</c:v>
                </c:pt>
                <c:pt idx="108">
                  <c:v>109735</c:v>
                </c:pt>
                <c:pt idx="109">
                  <c:v>113431</c:v>
                </c:pt>
                <c:pt idx="110">
                  <c:v>104932</c:v>
                </c:pt>
                <c:pt idx="111">
                  <c:v>101882</c:v>
                </c:pt>
                <c:pt idx="112">
                  <c:v>104432</c:v>
                </c:pt>
                <c:pt idx="113">
                  <c:v>108335</c:v>
                </c:pt>
                <c:pt idx="114">
                  <c:v>118087</c:v>
                </c:pt>
                <c:pt idx="115">
                  <c:v>121943</c:v>
                </c:pt>
                <c:pt idx="116">
                  <c:v>115742</c:v>
                </c:pt>
                <c:pt idx="117">
                  <c:v>116565</c:v>
                </c:pt>
                <c:pt idx="118">
                  <c:v>113144</c:v>
                </c:pt>
                <c:pt idx="119">
                  <c:v>127331</c:v>
                </c:pt>
                <c:pt idx="120">
                  <c:v>134185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A7-48DD-9699-2F754A76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450399"/>
        <c:axId val="332478719"/>
      </c:lineChart>
      <c:dateAx>
        <c:axId val="312710271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7471"/>
        <c:crosses val="autoZero"/>
        <c:auto val="0"/>
        <c:lblOffset val="100"/>
        <c:baseTimeUnit val="months"/>
        <c:majorUnit val="1"/>
        <c:majorTimeUnit val="years"/>
      </c:dateAx>
      <c:valAx>
        <c:axId val="31271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5000"/>
                  <a:lumOff val="75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9AF4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9AF45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12710271"/>
        <c:crosses val="autoZero"/>
        <c:crossBetween val="midCat"/>
      </c:valAx>
      <c:valAx>
        <c:axId val="332478719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3519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332450399"/>
        <c:crosses val="max"/>
        <c:crossBetween val="between"/>
      </c:valAx>
      <c:dateAx>
        <c:axId val="332450399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32478719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61934055118109"/>
          <c:y val="0.94831168831168833"/>
          <c:w val="0.20076123687664046"/>
          <c:h val="3.8701298701298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35193"/>
              </a:solidFill>
              <a:latin typeface="Poppins UltraBold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35193"/>
          </a:solidFill>
          <a:latin typeface="Poppins UltraBold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33895909932407E-2"/>
          <c:y val="2.6824621507854793E-2"/>
          <c:w val="0.88364426539076979"/>
          <c:h val="0.8385326674306036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Planilha1!$H$2</c:f>
              <c:strCache>
                <c:ptCount val="1"/>
                <c:pt idx="0">
                  <c:v>Diversificada</c:v>
                </c:pt>
              </c:strCache>
            </c:strRef>
          </c:tx>
          <c:spPr>
            <a:ln w="25400" cap="rnd">
              <a:solidFill>
                <a:srgbClr val="F9AF45"/>
              </a:solidFill>
              <a:round/>
            </a:ln>
            <a:effectLst/>
          </c:spPr>
          <c:marker>
            <c:symbol val="none"/>
          </c:marker>
          <c:cat>
            <c:numRef>
              <c:f>Planilha1!$G$3:$G$524</c:f>
              <c:numCache>
                <c:formatCode>dd/mm/yy</c:formatCode>
                <c:ptCount val="52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41746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42096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42124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42362</c:v>
                </c:pt>
                <c:pt idx="104">
                  <c:v>42369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42453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42838</c:v>
                </c:pt>
                <c:pt idx="172">
                  <c:v>42845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43188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43349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43384</c:v>
                </c:pt>
                <c:pt idx="250">
                  <c:v>43392</c:v>
                </c:pt>
                <c:pt idx="251">
                  <c:v>43399</c:v>
                </c:pt>
                <c:pt idx="252">
                  <c:v>43405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43573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43783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43930</c:v>
                </c:pt>
                <c:pt idx="328">
                  <c:v>43938</c:v>
                </c:pt>
                <c:pt idx="329">
                  <c:v>43945</c:v>
                </c:pt>
                <c:pt idx="330">
                  <c:v>43951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44189</c:v>
                </c:pt>
                <c:pt idx="365">
                  <c:v>44196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44287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44665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45022</c:v>
                </c:pt>
                <c:pt idx="484">
                  <c:v>45030</c:v>
                </c:pt>
                <c:pt idx="485">
                  <c:v>45036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</c:numCache>
            </c:numRef>
          </c:cat>
          <c:val>
            <c:numRef>
              <c:f>Planilha1!$H$3:$H$524</c:f>
              <c:numCache>
                <c:formatCode>#,##0.0\ \%</c:formatCode>
                <c:ptCount val="522"/>
                <c:pt idx="0">
                  <c:v>0</c:v>
                </c:pt>
                <c:pt idx="1">
                  <c:v>-1.6160687189227141</c:v>
                </c:pt>
                <c:pt idx="2">
                  <c:v>-2.8669325261474143</c:v>
                </c:pt>
                <c:pt idx="3">
                  <c:v>-5.2839913468326172</c:v>
                </c:pt>
                <c:pt idx="4">
                  <c:v>-6.3009123042904402</c:v>
                </c:pt>
                <c:pt idx="5">
                  <c:v>-6.1825725957012967</c:v>
                </c:pt>
                <c:pt idx="6">
                  <c:v>-6.359738915870583</c:v>
                </c:pt>
                <c:pt idx="7">
                  <c:v>-7.9437525235870998</c:v>
                </c:pt>
                <c:pt idx="8">
                  <c:v>-6.7054349851719213</c:v>
                </c:pt>
                <c:pt idx="9">
                  <c:v>-7.05540702517703</c:v>
                </c:pt>
                <c:pt idx="10">
                  <c:v>-9.2733883803506778</c:v>
                </c:pt>
                <c:pt idx="11">
                  <c:v>-6.966454703208413</c:v>
                </c:pt>
                <c:pt idx="12">
                  <c:v>-4.8403844837464849</c:v>
                </c:pt>
                <c:pt idx="13">
                  <c:v>-3.1137722600187212</c:v>
                </c:pt>
                <c:pt idx="14">
                  <c:v>-2.7013324786086312</c:v>
                </c:pt>
                <c:pt idx="15">
                  <c:v>-1.7281598394920272</c:v>
                </c:pt>
                <c:pt idx="16">
                  <c:v>-2.9527294300542684</c:v>
                </c:pt>
                <c:pt idx="17">
                  <c:v>-0.87269790833209848</c:v>
                </c:pt>
                <c:pt idx="18">
                  <c:v>0.19204214624108928</c:v>
                </c:pt>
                <c:pt idx="19">
                  <c:v>1.46298732830763</c:v>
                </c:pt>
                <c:pt idx="20">
                  <c:v>0.65283986237349989</c:v>
                </c:pt>
                <c:pt idx="21">
                  <c:v>-0.22022049451824177</c:v>
                </c:pt>
                <c:pt idx="22">
                  <c:v>1.8103014370430379</c:v>
                </c:pt>
                <c:pt idx="23">
                  <c:v>3.4645407033192521</c:v>
                </c:pt>
                <c:pt idx="24">
                  <c:v>3.8021303950913854</c:v>
                </c:pt>
                <c:pt idx="25">
                  <c:v>2.9344433328436059</c:v>
                </c:pt>
                <c:pt idx="26">
                  <c:v>3.9136960639043705</c:v>
                </c:pt>
                <c:pt idx="27">
                  <c:v>3.9087043458969628</c:v>
                </c:pt>
                <c:pt idx="28">
                  <c:v>4.6809649860896307</c:v>
                </c:pt>
                <c:pt idx="29">
                  <c:v>5.4960394684929303</c:v>
                </c:pt>
                <c:pt idx="30">
                  <c:v>3.6918409014936588</c:v>
                </c:pt>
                <c:pt idx="31">
                  <c:v>3.4778971661523221</c:v>
                </c:pt>
                <c:pt idx="32">
                  <c:v>4.8112252505153386</c:v>
                </c:pt>
                <c:pt idx="33">
                  <c:v>5.8112012520466161</c:v>
                </c:pt>
                <c:pt idx="34">
                  <c:v>9.6000472415277649</c:v>
                </c:pt>
                <c:pt idx="35">
                  <c:v>9.6955464831113716</c:v>
                </c:pt>
                <c:pt idx="36">
                  <c:v>5.1622380605495843</c:v>
                </c:pt>
                <c:pt idx="37">
                  <c:v>5.6580264549965786</c:v>
                </c:pt>
                <c:pt idx="38">
                  <c:v>4.8535771662112204</c:v>
                </c:pt>
                <c:pt idx="39">
                  <c:v>2.8352065355120581</c:v>
                </c:pt>
                <c:pt idx="40">
                  <c:v>3.3815923817398064</c:v>
                </c:pt>
                <c:pt idx="41">
                  <c:v>3.1476651436882275</c:v>
                </c:pt>
                <c:pt idx="42">
                  <c:v>-0.83413681093583714</c:v>
                </c:pt>
                <c:pt idx="43">
                  <c:v>4.2542952571895443</c:v>
                </c:pt>
                <c:pt idx="44">
                  <c:v>3.656883563545521</c:v>
                </c:pt>
                <c:pt idx="45">
                  <c:v>2.9074433759583185</c:v>
                </c:pt>
                <c:pt idx="46">
                  <c:v>6.723493377777312</c:v>
                </c:pt>
                <c:pt idx="47">
                  <c:v>6.6662556808522844</c:v>
                </c:pt>
                <c:pt idx="48">
                  <c:v>4.2216647221474002</c:v>
                </c:pt>
                <c:pt idx="49">
                  <c:v>-0.48586920836642955</c:v>
                </c:pt>
                <c:pt idx="50">
                  <c:v>1.4055001582936377</c:v>
                </c:pt>
                <c:pt idx="51">
                  <c:v>2.5425007549159773</c:v>
                </c:pt>
                <c:pt idx="52">
                  <c:v>1.1974923748958588</c:v>
                </c:pt>
                <c:pt idx="53">
                  <c:v>-1.8055412783686164</c:v>
                </c:pt>
                <c:pt idx="54">
                  <c:v>-1.8014504880384139</c:v>
                </c:pt>
                <c:pt idx="55">
                  <c:v>-2.9019102883103165</c:v>
                </c:pt>
                <c:pt idx="56">
                  <c:v>-4.0125611010315199</c:v>
                </c:pt>
                <c:pt idx="57">
                  <c:v>-2.0081495503551872</c:v>
                </c:pt>
                <c:pt idx="58">
                  <c:v>-0.47522996964324271</c:v>
                </c:pt>
                <c:pt idx="59">
                  <c:v>0.71079886046263585</c:v>
                </c:pt>
                <c:pt idx="60">
                  <c:v>1.5400449576052022</c:v>
                </c:pt>
                <c:pt idx="61">
                  <c:v>1.3188507338000921</c:v>
                </c:pt>
                <c:pt idx="62">
                  <c:v>0.75470086771298739</c:v>
                </c:pt>
                <c:pt idx="63">
                  <c:v>3.2949035106945468</c:v>
                </c:pt>
                <c:pt idx="64">
                  <c:v>2.5709672931129024</c:v>
                </c:pt>
                <c:pt idx="65">
                  <c:v>5.4159270949180494</c:v>
                </c:pt>
                <c:pt idx="66">
                  <c:v>6.1733074680504041</c:v>
                </c:pt>
                <c:pt idx="67">
                  <c:v>5.5409192905667926</c:v>
                </c:pt>
                <c:pt idx="68">
                  <c:v>6.8411676347163164</c:v>
                </c:pt>
                <c:pt idx="69">
                  <c:v>7.1663562753946142</c:v>
                </c:pt>
                <c:pt idx="70">
                  <c:v>7.8812093661093874</c:v>
                </c:pt>
                <c:pt idx="71">
                  <c:v>8.8914934925542912</c:v>
                </c:pt>
                <c:pt idx="72">
                  <c:v>6.7495534220238129</c:v>
                </c:pt>
                <c:pt idx="73">
                  <c:v>5.4805442493069956</c:v>
                </c:pt>
                <c:pt idx="74">
                  <c:v>6.0807568810552937</c:v>
                </c:pt>
                <c:pt idx="75">
                  <c:v>5.6724933861304727</c:v>
                </c:pt>
                <c:pt idx="76">
                  <c:v>5.333670170583682</c:v>
                </c:pt>
                <c:pt idx="77">
                  <c:v>5.1569090247508553</c:v>
                </c:pt>
                <c:pt idx="78">
                  <c:v>4.6953609576209976</c:v>
                </c:pt>
                <c:pt idx="79">
                  <c:v>5.1568801378080842</c:v>
                </c:pt>
                <c:pt idx="80">
                  <c:v>4.6243377963022914</c:v>
                </c:pt>
                <c:pt idx="81">
                  <c:v>3.2980084563009271</c:v>
                </c:pt>
                <c:pt idx="82">
                  <c:v>4.8381784711031939</c:v>
                </c:pt>
                <c:pt idx="83">
                  <c:v>2.4905013555885258</c:v>
                </c:pt>
                <c:pt idx="84">
                  <c:v>1.1828236848215212</c:v>
                </c:pt>
                <c:pt idx="85">
                  <c:v>-0.79079683527046862</c:v>
                </c:pt>
                <c:pt idx="86">
                  <c:v>1.0531016579069297</c:v>
                </c:pt>
                <c:pt idx="87">
                  <c:v>5.0899697075323942E-2</c:v>
                </c:pt>
                <c:pt idx="88">
                  <c:v>0.65764231109455284</c:v>
                </c:pt>
                <c:pt idx="89">
                  <c:v>1.4118063868337583</c:v>
                </c:pt>
                <c:pt idx="90">
                  <c:v>-0.81623793532122901</c:v>
                </c:pt>
                <c:pt idx="91">
                  <c:v>1.8640268220850409</c:v>
                </c:pt>
                <c:pt idx="92">
                  <c:v>3.3497039455301798</c:v>
                </c:pt>
                <c:pt idx="93">
                  <c:v>1.9010826941992853</c:v>
                </c:pt>
                <c:pt idx="94">
                  <c:v>2.2188553472784589</c:v>
                </c:pt>
                <c:pt idx="95">
                  <c:v>-0.20760528398879874</c:v>
                </c:pt>
                <c:pt idx="96">
                  <c:v>1.3527595524649882</c:v>
                </c:pt>
                <c:pt idx="97">
                  <c:v>0.96620798112521111</c:v>
                </c:pt>
                <c:pt idx="98">
                  <c:v>2.0942310060630298</c:v>
                </c:pt>
                <c:pt idx="99">
                  <c:v>0.54424784490654243</c:v>
                </c:pt>
                <c:pt idx="100">
                  <c:v>-0.92782756755992457</c:v>
                </c:pt>
                <c:pt idx="101">
                  <c:v>-0.88496963757352942</c:v>
                </c:pt>
                <c:pt idx="102">
                  <c:v>-2.6864265438150681</c:v>
                </c:pt>
                <c:pt idx="103">
                  <c:v>-2.2510353000935623</c:v>
                </c:pt>
                <c:pt idx="104">
                  <c:v>-2.821326090973042</c:v>
                </c:pt>
                <c:pt idx="105">
                  <c:v>-5.4871018267206191</c:v>
                </c:pt>
                <c:pt idx="106">
                  <c:v>-7.6225144568885854</c:v>
                </c:pt>
                <c:pt idx="107">
                  <c:v>-8.1369546875346703</c:v>
                </c:pt>
                <c:pt idx="108">
                  <c:v>-5.4481569066059938</c:v>
                </c:pt>
                <c:pt idx="109">
                  <c:v>-4.8777033593168984</c:v>
                </c:pt>
                <c:pt idx="110">
                  <c:v>-6.6658560036654269</c:v>
                </c:pt>
                <c:pt idx="111">
                  <c:v>-4.1648639504099467</c:v>
                </c:pt>
                <c:pt idx="112">
                  <c:v>-4.1684568727394007</c:v>
                </c:pt>
                <c:pt idx="113">
                  <c:v>3.9131948641925258</c:v>
                </c:pt>
                <c:pt idx="114">
                  <c:v>6.2300666077909961</c:v>
                </c:pt>
                <c:pt idx="115">
                  <c:v>7.4579283083070944</c:v>
                </c:pt>
                <c:pt idx="116">
                  <c:v>6.4772731346621324</c:v>
                </c:pt>
                <c:pt idx="117">
                  <c:v>7.6433835277842421</c:v>
                </c:pt>
                <c:pt idx="118">
                  <c:v>7.4316779375365627</c:v>
                </c:pt>
                <c:pt idx="119">
                  <c:v>11.101651556449378</c:v>
                </c:pt>
                <c:pt idx="120">
                  <c:v>10.557950837945086</c:v>
                </c:pt>
                <c:pt idx="121">
                  <c:v>12.440268602147864</c:v>
                </c:pt>
                <c:pt idx="122">
                  <c:v>11.418882983936941</c:v>
                </c:pt>
                <c:pt idx="123">
                  <c:v>14.351065935211849</c:v>
                </c:pt>
                <c:pt idx="124">
                  <c:v>11.235476094892993</c:v>
                </c:pt>
                <c:pt idx="125">
                  <c:v>10.61593858677452</c:v>
                </c:pt>
                <c:pt idx="126">
                  <c:v>12.966182986056896</c:v>
                </c:pt>
                <c:pt idx="127">
                  <c:v>11.740639327544189</c:v>
                </c:pt>
                <c:pt idx="128">
                  <c:v>11.52499541581653</c:v>
                </c:pt>
                <c:pt idx="129">
                  <c:v>12.413478924727617</c:v>
                </c:pt>
                <c:pt idx="130">
                  <c:v>15.671434888801651</c:v>
                </c:pt>
                <c:pt idx="131">
                  <c:v>17.984087137907867</c:v>
                </c:pt>
                <c:pt idx="132">
                  <c:v>21.778778788504471</c:v>
                </c:pt>
                <c:pt idx="133">
                  <c:v>24.907306258736607</c:v>
                </c:pt>
                <c:pt idx="134">
                  <c:v>26.703559041558279</c:v>
                </c:pt>
                <c:pt idx="135">
                  <c:v>27.890383542694774</c:v>
                </c:pt>
                <c:pt idx="136">
                  <c:v>28.427750649722693</c:v>
                </c:pt>
                <c:pt idx="137">
                  <c:v>28.955747041138213</c:v>
                </c:pt>
                <c:pt idx="138">
                  <c:v>26.424688673122091</c:v>
                </c:pt>
                <c:pt idx="139">
                  <c:v>29.260227622426594</c:v>
                </c:pt>
                <c:pt idx="140">
                  <c:v>27.195523988154612</c:v>
                </c:pt>
                <c:pt idx="141">
                  <c:v>25.300711386004515</c:v>
                </c:pt>
                <c:pt idx="142">
                  <c:v>27.19059410904736</c:v>
                </c:pt>
                <c:pt idx="143">
                  <c:v>26.213163765816105</c:v>
                </c:pt>
                <c:pt idx="144">
                  <c:v>29.934594360124219</c:v>
                </c:pt>
                <c:pt idx="145">
                  <c:v>30.295426539954807</c:v>
                </c:pt>
                <c:pt idx="146">
                  <c:v>32.898128044716991</c:v>
                </c:pt>
                <c:pt idx="147">
                  <c:v>33.106111170500263</c:v>
                </c:pt>
                <c:pt idx="148">
                  <c:v>28.906660877830426</c:v>
                </c:pt>
                <c:pt idx="149">
                  <c:v>23.394342411956636</c:v>
                </c:pt>
                <c:pt idx="150">
                  <c:v>24.125552731359811</c:v>
                </c:pt>
                <c:pt idx="151">
                  <c:v>25.234987893316909</c:v>
                </c:pt>
                <c:pt idx="152">
                  <c:v>22.52899945898119</c:v>
                </c:pt>
                <c:pt idx="153">
                  <c:v>23.802845807829854</c:v>
                </c:pt>
                <c:pt idx="154">
                  <c:v>21.94483201948001</c:v>
                </c:pt>
                <c:pt idx="155">
                  <c:v>22.266341434571736</c:v>
                </c:pt>
                <c:pt idx="156">
                  <c:v>25.820615485803234</c:v>
                </c:pt>
                <c:pt idx="157">
                  <c:v>28.612513226248314</c:v>
                </c:pt>
                <c:pt idx="158">
                  <c:v>31.955240936860019</c:v>
                </c:pt>
                <c:pt idx="159">
                  <c:v>32.374844167410032</c:v>
                </c:pt>
                <c:pt idx="160">
                  <c:v>34.54448553194198</c:v>
                </c:pt>
                <c:pt idx="161">
                  <c:v>34.898913312249014</c:v>
                </c:pt>
                <c:pt idx="162">
                  <c:v>36.349851040609657</c:v>
                </c:pt>
                <c:pt idx="163">
                  <c:v>39.125030383745951</c:v>
                </c:pt>
                <c:pt idx="164">
                  <c:v>38.576572924323592</c:v>
                </c:pt>
                <c:pt idx="165">
                  <c:v>38.980454400428101</c:v>
                </c:pt>
                <c:pt idx="166">
                  <c:v>35.818932201694231</c:v>
                </c:pt>
                <c:pt idx="167">
                  <c:v>36.175513728989259</c:v>
                </c:pt>
                <c:pt idx="168">
                  <c:v>35.388562176636107</c:v>
                </c:pt>
                <c:pt idx="169">
                  <c:v>36.995442807777003</c:v>
                </c:pt>
                <c:pt idx="170">
                  <c:v>36.999966619444159</c:v>
                </c:pt>
                <c:pt idx="171">
                  <c:v>35.712737294357687</c:v>
                </c:pt>
                <c:pt idx="172">
                  <c:v>37.138392641885702</c:v>
                </c:pt>
                <c:pt idx="173">
                  <c:v>39.736629954273717</c:v>
                </c:pt>
                <c:pt idx="174">
                  <c:v>41.916381232455286</c:v>
                </c:pt>
                <c:pt idx="175">
                  <c:v>46.743135040800702</c:v>
                </c:pt>
                <c:pt idx="176">
                  <c:v>36.047511636415464</c:v>
                </c:pt>
                <c:pt idx="177">
                  <c:v>39.031638690374002</c:v>
                </c:pt>
                <c:pt idx="178">
                  <c:v>36.687376925942658</c:v>
                </c:pt>
                <c:pt idx="179">
                  <c:v>37.804568746097793</c:v>
                </c:pt>
                <c:pt idx="180">
                  <c:v>38.100132267410849</c:v>
                </c:pt>
                <c:pt idx="181">
                  <c:v>35.795856572359661</c:v>
                </c:pt>
                <c:pt idx="182">
                  <c:v>38.074604101892653</c:v>
                </c:pt>
                <c:pt idx="183">
                  <c:v>38.003768439230257</c:v>
                </c:pt>
                <c:pt idx="184">
                  <c:v>43.352772089121054</c:v>
                </c:pt>
                <c:pt idx="185">
                  <c:v>43.493247980338936</c:v>
                </c:pt>
                <c:pt idx="186">
                  <c:v>45.00068275969371</c:v>
                </c:pt>
                <c:pt idx="187">
                  <c:v>46.85689516806282</c:v>
                </c:pt>
                <c:pt idx="188">
                  <c:v>47.684097200824873</c:v>
                </c:pt>
                <c:pt idx="189">
                  <c:v>49.871226967384573</c:v>
                </c:pt>
                <c:pt idx="190">
                  <c:v>53.815939863212741</c:v>
                </c:pt>
                <c:pt idx="191">
                  <c:v>55.627465454289201</c:v>
                </c:pt>
                <c:pt idx="192">
                  <c:v>60.021334188770894</c:v>
                </c:pt>
                <c:pt idx="193">
                  <c:v>65.763523457747027</c:v>
                </c:pt>
                <c:pt idx="194">
                  <c:v>65.429745629588538</c:v>
                </c:pt>
                <c:pt idx="195">
                  <c:v>63.328527595964303</c:v>
                </c:pt>
                <c:pt idx="196">
                  <c:v>67.054611967260783</c:v>
                </c:pt>
                <c:pt idx="197">
                  <c:v>67.675749610370886</c:v>
                </c:pt>
                <c:pt idx="198">
                  <c:v>66.966534512108694</c:v>
                </c:pt>
                <c:pt idx="199">
                  <c:v>65.932943704908283</c:v>
                </c:pt>
                <c:pt idx="200">
                  <c:v>59.673379566739882</c:v>
                </c:pt>
                <c:pt idx="201">
                  <c:v>55.286014410066109</c:v>
                </c:pt>
                <c:pt idx="202">
                  <c:v>58.824526891187048</c:v>
                </c:pt>
                <c:pt idx="203">
                  <c:v>60.254693182246989</c:v>
                </c:pt>
                <c:pt idx="204">
                  <c:v>55.106281637300107</c:v>
                </c:pt>
                <c:pt idx="205">
                  <c:v>55.174427891755514</c:v>
                </c:pt>
                <c:pt idx="206">
                  <c:v>54.959522483363223</c:v>
                </c:pt>
                <c:pt idx="207">
                  <c:v>57.959943645950808</c:v>
                </c:pt>
                <c:pt idx="208">
                  <c:v>61.248819078675012</c:v>
                </c:pt>
                <c:pt idx="209">
                  <c:v>64.460219304666921</c:v>
                </c:pt>
                <c:pt idx="210">
                  <c:v>63.156459601723029</c:v>
                </c:pt>
                <c:pt idx="211">
                  <c:v>65.602653438473055</c:v>
                </c:pt>
                <c:pt idx="212">
                  <c:v>72.625080922629252</c:v>
                </c:pt>
                <c:pt idx="213">
                  <c:v>71.210188005470229</c:v>
                </c:pt>
                <c:pt idx="214">
                  <c:v>65.433359202372571</c:v>
                </c:pt>
                <c:pt idx="215">
                  <c:v>69.489547978190615</c:v>
                </c:pt>
                <c:pt idx="216">
                  <c:v>74.646473002775068</c:v>
                </c:pt>
                <c:pt idx="217">
                  <c:v>73.078502487893374</c:v>
                </c:pt>
                <c:pt idx="218">
                  <c:v>75.115293767564026</c:v>
                </c:pt>
                <c:pt idx="219">
                  <c:v>72.992256464987094</c:v>
                </c:pt>
                <c:pt idx="220">
                  <c:v>71.730720256298596</c:v>
                </c:pt>
                <c:pt idx="221">
                  <c:v>73.310158628921727</c:v>
                </c:pt>
                <c:pt idx="222">
                  <c:v>71.667804015169565</c:v>
                </c:pt>
                <c:pt idx="223">
                  <c:v>70.198292662087482</c:v>
                </c:pt>
                <c:pt idx="224">
                  <c:v>70.511854004879353</c:v>
                </c:pt>
                <c:pt idx="225">
                  <c:v>71.58274760256684</c:v>
                </c:pt>
                <c:pt idx="226">
                  <c:v>66.245708539813194</c:v>
                </c:pt>
                <c:pt idx="227">
                  <c:v>66.285866613108297</c:v>
                </c:pt>
                <c:pt idx="228">
                  <c:v>59.451854551813277</c:v>
                </c:pt>
                <c:pt idx="229">
                  <c:v>58.498488260830747</c:v>
                </c:pt>
                <c:pt idx="230">
                  <c:v>59.084993071604657</c:v>
                </c:pt>
                <c:pt idx="231">
                  <c:v>50.957669507136139</c:v>
                </c:pt>
                <c:pt idx="232">
                  <c:v>47.578376529083542</c:v>
                </c:pt>
                <c:pt idx="233">
                  <c:v>46.931659941211471</c:v>
                </c:pt>
                <c:pt idx="234">
                  <c:v>49.060805768161899</c:v>
                </c:pt>
                <c:pt idx="235">
                  <c:v>50.77513562888312</c:v>
                </c:pt>
                <c:pt idx="236">
                  <c:v>53.895553616411433</c:v>
                </c:pt>
                <c:pt idx="237">
                  <c:v>58.315709724271002</c:v>
                </c:pt>
                <c:pt idx="238">
                  <c:v>57.980126486798383</c:v>
                </c:pt>
                <c:pt idx="239">
                  <c:v>60.726707726603451</c:v>
                </c:pt>
                <c:pt idx="240">
                  <c:v>52.680767841071429</c:v>
                </c:pt>
                <c:pt idx="241">
                  <c:v>51.547079233626398</c:v>
                </c:pt>
                <c:pt idx="242">
                  <c:v>50.395970447277193</c:v>
                </c:pt>
                <c:pt idx="243">
                  <c:v>51.506794345540001</c:v>
                </c:pt>
                <c:pt idx="244">
                  <c:v>50.9116488587281</c:v>
                </c:pt>
                <c:pt idx="245">
                  <c:v>47.029342737298528</c:v>
                </c:pt>
                <c:pt idx="246">
                  <c:v>52.608047601625302</c:v>
                </c:pt>
                <c:pt idx="247">
                  <c:v>52.308184036634643</c:v>
                </c:pt>
                <c:pt idx="248">
                  <c:v>58.85393853660603</c:v>
                </c:pt>
                <c:pt idx="249">
                  <c:v>61.625465325408577</c:v>
                </c:pt>
                <c:pt idx="250">
                  <c:v>68.204150945923885</c:v>
                </c:pt>
                <c:pt idx="251">
                  <c:v>73.98431262016463</c:v>
                </c:pt>
                <c:pt idx="252">
                  <c:v>78.8846472839261</c:v>
                </c:pt>
                <c:pt idx="253">
                  <c:v>74.932371455703205</c:v>
                </c:pt>
                <c:pt idx="254">
                  <c:v>81.801316851861742</c:v>
                </c:pt>
                <c:pt idx="255">
                  <c:v>80.343536741877202</c:v>
                </c:pt>
                <c:pt idx="256">
                  <c:v>85.364749123982222</c:v>
                </c:pt>
                <c:pt idx="257">
                  <c:v>83.558673586659651</c:v>
                </c:pt>
                <c:pt idx="258">
                  <c:v>85.556281058277662</c:v>
                </c:pt>
                <c:pt idx="259">
                  <c:v>84.952001852090419</c:v>
                </c:pt>
                <c:pt idx="260">
                  <c:v>91.056548129988144</c:v>
                </c:pt>
                <c:pt idx="261">
                  <c:v>96.814789587322153</c:v>
                </c:pt>
                <c:pt idx="262">
                  <c:v>98.915340523261435</c:v>
                </c:pt>
                <c:pt idx="263">
                  <c:v>102.83158836981347</c:v>
                </c:pt>
                <c:pt idx="264">
                  <c:v>107.09014618691857</c:v>
                </c:pt>
                <c:pt idx="265">
                  <c:v>110.36574444306505</c:v>
                </c:pt>
                <c:pt idx="266">
                  <c:v>105.56282199388264</c:v>
                </c:pt>
                <c:pt idx="267">
                  <c:v>107.97132307171525</c:v>
                </c:pt>
                <c:pt idx="268">
                  <c:v>108.75146846526818</c:v>
                </c:pt>
                <c:pt idx="269">
                  <c:v>104.93392833434791</c:v>
                </c:pt>
                <c:pt idx="270">
                  <c:v>106.2272523952561</c:v>
                </c:pt>
                <c:pt idx="271">
                  <c:v>111.16167446079213</c:v>
                </c:pt>
                <c:pt idx="272">
                  <c:v>103.08190166178264</c:v>
                </c:pt>
                <c:pt idx="273">
                  <c:v>106.39843009161952</c:v>
                </c:pt>
                <c:pt idx="274">
                  <c:v>109.48798023126599</c:v>
                </c:pt>
                <c:pt idx="275">
                  <c:v>100.87457178220336</c:v>
                </c:pt>
                <c:pt idx="276">
                  <c:v>104.68807944404874</c:v>
                </c:pt>
                <c:pt idx="277">
                  <c:v>110.19109385483148</c:v>
                </c:pt>
                <c:pt idx="278">
                  <c:v>111.32485634309899</c:v>
                </c:pt>
                <c:pt idx="279">
                  <c:v>111.5348513067579</c:v>
                </c:pt>
                <c:pt idx="280">
                  <c:v>101.9738191457336</c:v>
                </c:pt>
                <c:pt idx="281">
                  <c:v>109.34475554560241</c:v>
                </c:pt>
                <c:pt idx="282">
                  <c:v>118.70299937228248</c:v>
                </c:pt>
                <c:pt idx="283">
                  <c:v>121.9469727513093</c:v>
                </c:pt>
                <c:pt idx="284">
                  <c:v>123.97133491945036</c:v>
                </c:pt>
                <c:pt idx="285">
                  <c:v>130.31463812604142</c:v>
                </c:pt>
                <c:pt idx="286">
                  <c:v>130.10098101498508</c:v>
                </c:pt>
                <c:pt idx="287">
                  <c:v>139.64889273493051</c:v>
                </c:pt>
                <c:pt idx="288">
                  <c:v>141.81876557029892</c:v>
                </c:pt>
                <c:pt idx="289">
                  <c:v>141.77068613113761</c:v>
                </c:pt>
                <c:pt idx="290">
                  <c:v>140.66723765328732</c:v>
                </c:pt>
                <c:pt idx="291">
                  <c:v>147.55562688272579</c:v>
                </c:pt>
                <c:pt idx="292">
                  <c:v>154.49182934611309</c:v>
                </c:pt>
                <c:pt idx="293">
                  <c:v>145.09029678880094</c:v>
                </c:pt>
                <c:pt idx="294">
                  <c:v>140.449990978974</c:v>
                </c:pt>
                <c:pt idx="295">
                  <c:v>149.15820056823668</c:v>
                </c:pt>
                <c:pt idx="296">
                  <c:v>148.15517172904808</c:v>
                </c:pt>
                <c:pt idx="297">
                  <c:v>148.05378577049049</c:v>
                </c:pt>
                <c:pt idx="298">
                  <c:v>152.93559114715899</c:v>
                </c:pt>
                <c:pt idx="299">
                  <c:v>152.347659400212</c:v>
                </c:pt>
                <c:pt idx="300">
                  <c:v>150.45564006731857</c:v>
                </c:pt>
                <c:pt idx="301">
                  <c:v>151.72456777865997</c:v>
                </c:pt>
                <c:pt idx="302">
                  <c:v>155.88604153976871</c:v>
                </c:pt>
                <c:pt idx="303">
                  <c:v>157.07337825344814</c:v>
                </c:pt>
                <c:pt idx="304">
                  <c:v>163.53045367760214</c:v>
                </c:pt>
                <c:pt idx="305">
                  <c:v>160.51937579859893</c:v>
                </c:pt>
                <c:pt idx="306">
                  <c:v>159.99595466710389</c:v>
                </c:pt>
                <c:pt idx="307">
                  <c:v>166.11234554000151</c:v>
                </c:pt>
                <c:pt idx="308">
                  <c:v>166.51929662872479</c:v>
                </c:pt>
                <c:pt idx="309">
                  <c:v>174.59253328558307</c:v>
                </c:pt>
                <c:pt idx="310">
                  <c:v>182.90701762751374</c:v>
                </c:pt>
                <c:pt idx="311">
                  <c:v>189.61791871082752</c:v>
                </c:pt>
                <c:pt idx="312">
                  <c:v>195.52842298617699</c:v>
                </c:pt>
                <c:pt idx="313">
                  <c:v>200.71620263410711</c:v>
                </c:pt>
                <c:pt idx="314">
                  <c:v>201.05052967839404</c:v>
                </c:pt>
                <c:pt idx="315">
                  <c:v>209.91727307812289</c:v>
                </c:pt>
                <c:pt idx="316">
                  <c:v>212.27589187278929</c:v>
                </c:pt>
                <c:pt idx="317">
                  <c:v>203.27958273476207</c:v>
                </c:pt>
                <c:pt idx="318">
                  <c:v>202.15763102186941</c:v>
                </c:pt>
                <c:pt idx="319">
                  <c:v>207.97554320100113</c:v>
                </c:pt>
                <c:pt idx="320">
                  <c:v>208.18456309565701</c:v>
                </c:pt>
                <c:pt idx="321">
                  <c:v>182.93348776461866</c:v>
                </c:pt>
                <c:pt idx="322">
                  <c:v>166.52287581514273</c:v>
                </c:pt>
                <c:pt idx="323">
                  <c:v>120.74668262592265</c:v>
                </c:pt>
                <c:pt idx="324">
                  <c:v>74.650782965212656</c:v>
                </c:pt>
                <c:pt idx="325">
                  <c:v>93.706815922110124</c:v>
                </c:pt>
                <c:pt idx="326">
                  <c:v>73.098304028943772</c:v>
                </c:pt>
                <c:pt idx="327">
                  <c:v>97.829186727285006</c:v>
                </c:pt>
                <c:pt idx="328">
                  <c:v>103.82698309119856</c:v>
                </c:pt>
                <c:pt idx="329">
                  <c:v>98.688180131379369</c:v>
                </c:pt>
                <c:pt idx="330">
                  <c:v>110.23714925373662</c:v>
                </c:pt>
                <c:pt idx="331">
                  <c:v>108.16438905528911</c:v>
                </c:pt>
                <c:pt idx="332">
                  <c:v>102.02338054445526</c:v>
                </c:pt>
                <c:pt idx="333">
                  <c:v>113.03483956631935</c:v>
                </c:pt>
                <c:pt idx="334">
                  <c:v>127.09929567507636</c:v>
                </c:pt>
                <c:pt idx="335">
                  <c:v>144.52367886106603</c:v>
                </c:pt>
                <c:pt idx="336">
                  <c:v>141.76504402060695</c:v>
                </c:pt>
                <c:pt idx="337">
                  <c:v>152.21454521399872</c:v>
                </c:pt>
                <c:pt idx="338">
                  <c:v>144.84765397991208</c:v>
                </c:pt>
                <c:pt idx="339">
                  <c:v>156.62540797299962</c:v>
                </c:pt>
                <c:pt idx="340">
                  <c:v>166.01504646245431</c:v>
                </c:pt>
                <c:pt idx="341">
                  <c:v>171.32729060762864</c:v>
                </c:pt>
                <c:pt idx="342">
                  <c:v>167.77413109477345</c:v>
                </c:pt>
                <c:pt idx="343">
                  <c:v>173.1100548861929</c:v>
                </c:pt>
                <c:pt idx="344">
                  <c:v>175.6681102476044</c:v>
                </c:pt>
                <c:pt idx="345">
                  <c:v>171.82097815694561</c:v>
                </c:pt>
                <c:pt idx="346">
                  <c:v>173.97963188267164</c:v>
                </c:pt>
                <c:pt idx="347">
                  <c:v>176.42392047495807</c:v>
                </c:pt>
                <c:pt idx="348">
                  <c:v>172.29635164688312</c:v>
                </c:pt>
                <c:pt idx="349">
                  <c:v>166.13577742185822</c:v>
                </c:pt>
                <c:pt idx="350">
                  <c:v>166.51247777965335</c:v>
                </c:pt>
                <c:pt idx="351">
                  <c:v>165.19523886347937</c:v>
                </c:pt>
                <c:pt idx="352">
                  <c:v>158.94871061650275</c:v>
                </c:pt>
                <c:pt idx="353">
                  <c:v>165.40049198201757</c:v>
                </c:pt>
                <c:pt idx="354">
                  <c:v>169.56445951528451</c:v>
                </c:pt>
                <c:pt idx="355">
                  <c:v>174.70253186522589</c:v>
                </c:pt>
                <c:pt idx="356">
                  <c:v>156.91804055939298</c:v>
                </c:pt>
                <c:pt idx="357">
                  <c:v>178.83560285339897</c:v>
                </c:pt>
                <c:pt idx="358">
                  <c:v>180.92622926613043</c:v>
                </c:pt>
                <c:pt idx="359">
                  <c:v>180.9005758984319</c:v>
                </c:pt>
                <c:pt idx="360">
                  <c:v>193.5536536369774</c:v>
                </c:pt>
                <c:pt idx="361">
                  <c:v>197.36825957703314</c:v>
                </c:pt>
                <c:pt idx="362">
                  <c:v>197.49992348398791</c:v>
                </c:pt>
                <c:pt idx="363">
                  <c:v>206.2506642166276</c:v>
                </c:pt>
                <c:pt idx="364">
                  <c:v>205.5984702053116</c:v>
                </c:pt>
                <c:pt idx="365">
                  <c:v>209.23651468673384</c:v>
                </c:pt>
                <c:pt idx="366">
                  <c:v>219.31171476955799</c:v>
                </c:pt>
                <c:pt idx="367">
                  <c:v>216.27792133204613</c:v>
                </c:pt>
                <c:pt idx="368">
                  <c:v>212.8892373820735</c:v>
                </c:pt>
                <c:pt idx="369">
                  <c:v>206.46757858588828</c:v>
                </c:pt>
                <c:pt idx="370">
                  <c:v>224.14602133220421</c:v>
                </c:pt>
                <c:pt idx="371">
                  <c:v>221.42455285483288</c:v>
                </c:pt>
                <c:pt idx="372">
                  <c:v>220.17354846479839</c:v>
                </c:pt>
                <c:pt idx="373">
                  <c:v>199.04940060278841</c:v>
                </c:pt>
                <c:pt idx="374">
                  <c:v>205.39482366047443</c:v>
                </c:pt>
                <c:pt idx="375">
                  <c:v>200.7725800425608</c:v>
                </c:pt>
                <c:pt idx="376">
                  <c:v>204.45209849859367</c:v>
                </c:pt>
                <c:pt idx="377">
                  <c:v>200.02693515785612</c:v>
                </c:pt>
                <c:pt idx="378">
                  <c:v>203.86237975884006</c:v>
                </c:pt>
                <c:pt idx="379">
                  <c:v>214.32872948243391</c:v>
                </c:pt>
                <c:pt idx="380">
                  <c:v>221.09565968406699</c:v>
                </c:pt>
                <c:pt idx="381">
                  <c:v>218.14075622495591</c:v>
                </c:pt>
                <c:pt idx="382">
                  <c:v>217.49819466092981</c:v>
                </c:pt>
                <c:pt idx="383">
                  <c:v>224.59147745871454</c:v>
                </c:pt>
                <c:pt idx="384">
                  <c:v>219.06690600408919</c:v>
                </c:pt>
                <c:pt idx="385">
                  <c:v>222.2529260467492</c:v>
                </c:pt>
                <c:pt idx="386">
                  <c:v>232.32839056207254</c:v>
                </c:pt>
                <c:pt idx="387">
                  <c:v>239.70998445368804</c:v>
                </c:pt>
                <c:pt idx="388">
                  <c:v>238.05599658770871</c:v>
                </c:pt>
                <c:pt idx="389">
                  <c:v>241.50334349924373</c:v>
                </c:pt>
                <c:pt idx="390">
                  <c:v>241.64309921747559</c:v>
                </c:pt>
                <c:pt idx="391">
                  <c:v>245.62833747518837</c:v>
                </c:pt>
                <c:pt idx="392">
                  <c:v>241.26453247193217</c:v>
                </c:pt>
                <c:pt idx="393">
                  <c:v>245.09834356112071</c:v>
                </c:pt>
                <c:pt idx="394">
                  <c:v>242.67115957854614</c:v>
                </c:pt>
                <c:pt idx="395">
                  <c:v>226.91903022911251</c:v>
                </c:pt>
                <c:pt idx="396">
                  <c:v>228.6503140901232</c:v>
                </c:pt>
                <c:pt idx="397">
                  <c:v>225.59842584159244</c:v>
                </c:pt>
                <c:pt idx="398">
                  <c:v>219.08474355674105</c:v>
                </c:pt>
                <c:pt idx="399">
                  <c:v>224.55226754154074</c:v>
                </c:pt>
                <c:pt idx="400">
                  <c:v>214.87297872819821</c:v>
                </c:pt>
                <c:pt idx="401">
                  <c:v>208.1555891292829</c:v>
                </c:pt>
                <c:pt idx="402">
                  <c:v>206.93709752272915</c:v>
                </c:pt>
                <c:pt idx="403">
                  <c:v>209.7882921170719</c:v>
                </c:pt>
                <c:pt idx="404">
                  <c:v>203.13915206013999</c:v>
                </c:pt>
                <c:pt idx="405">
                  <c:v>195.47184126688788</c:v>
                </c:pt>
                <c:pt idx="406">
                  <c:v>198.53176345654444</c:v>
                </c:pt>
                <c:pt idx="407">
                  <c:v>174.2474182058325</c:v>
                </c:pt>
                <c:pt idx="408">
                  <c:v>167.45483988583015</c:v>
                </c:pt>
                <c:pt idx="409">
                  <c:v>179.13506758928065</c:v>
                </c:pt>
                <c:pt idx="410">
                  <c:v>181.76601266989007</c:v>
                </c:pt>
                <c:pt idx="411">
                  <c:v>175.21270775492238</c:v>
                </c:pt>
                <c:pt idx="412">
                  <c:v>165.05330963377546</c:v>
                </c:pt>
                <c:pt idx="413">
                  <c:v>165.68260331282031</c:v>
                </c:pt>
                <c:pt idx="414">
                  <c:v>175.18531757993995</c:v>
                </c:pt>
                <c:pt idx="415">
                  <c:v>168.97956533941434</c:v>
                </c:pt>
                <c:pt idx="416">
                  <c:v>161.8602233628832</c:v>
                </c:pt>
                <c:pt idx="417">
                  <c:v>163.25292988057299</c:v>
                </c:pt>
                <c:pt idx="418">
                  <c:v>145.41520325250673</c:v>
                </c:pt>
                <c:pt idx="419">
                  <c:v>153.56294823790185</c:v>
                </c:pt>
                <c:pt idx="420">
                  <c:v>159.9599982595621</c:v>
                </c:pt>
                <c:pt idx="421">
                  <c:v>168.85411761824543</c:v>
                </c:pt>
                <c:pt idx="422">
                  <c:v>168.59880509408555</c:v>
                </c:pt>
                <c:pt idx="423">
                  <c:v>167.89782976508275</c:v>
                </c:pt>
                <c:pt idx="424">
                  <c:v>170.79487386126146</c:v>
                </c:pt>
                <c:pt idx="425">
                  <c:v>168.8461705600414</c:v>
                </c:pt>
                <c:pt idx="426">
                  <c:v>165.17070551375053</c:v>
                </c:pt>
                <c:pt idx="427">
                  <c:v>158.86038592875883</c:v>
                </c:pt>
                <c:pt idx="428">
                  <c:v>172.13680155057176</c:v>
                </c:pt>
                <c:pt idx="429">
                  <c:v>185.01926521441527</c:v>
                </c:pt>
                <c:pt idx="430">
                  <c:v>187.94651267327805</c:v>
                </c:pt>
                <c:pt idx="431">
                  <c:v>174.55837280764172</c:v>
                </c:pt>
                <c:pt idx="432">
                  <c:v>169.70640168626946</c:v>
                </c:pt>
                <c:pt idx="433">
                  <c:v>161.48640084591491</c:v>
                </c:pt>
                <c:pt idx="434">
                  <c:v>152.94911634907197</c:v>
                </c:pt>
                <c:pt idx="435">
                  <c:v>145.53857281021931</c:v>
                </c:pt>
                <c:pt idx="436">
                  <c:v>150.06885646784701</c:v>
                </c:pt>
                <c:pt idx="437">
                  <c:v>149.57271462182709</c:v>
                </c:pt>
                <c:pt idx="438">
                  <c:v>157.28837266116673</c:v>
                </c:pt>
                <c:pt idx="439">
                  <c:v>153.23331537621235</c:v>
                </c:pt>
                <c:pt idx="440">
                  <c:v>138.29177953577593</c:v>
                </c:pt>
                <c:pt idx="441">
                  <c:v>131.16557940618941</c:v>
                </c:pt>
                <c:pt idx="442">
                  <c:v>128.64793352027516</c:v>
                </c:pt>
                <c:pt idx="443">
                  <c:v>127.14965059777813</c:v>
                </c:pt>
                <c:pt idx="444">
                  <c:v>131.93498776734947</c:v>
                </c:pt>
                <c:pt idx="445">
                  <c:v>126.69563770689432</c:v>
                </c:pt>
                <c:pt idx="446">
                  <c:v>132.16718296302065</c:v>
                </c:pt>
                <c:pt idx="447">
                  <c:v>140.85019255382375</c:v>
                </c:pt>
                <c:pt idx="448">
                  <c:v>154.40395128356553</c:v>
                </c:pt>
                <c:pt idx="449">
                  <c:v>162.18463138190279</c:v>
                </c:pt>
                <c:pt idx="450">
                  <c:v>158.99931135682851</c:v>
                </c:pt>
                <c:pt idx="451">
                  <c:v>161.94966510402628</c:v>
                </c:pt>
                <c:pt idx="452">
                  <c:v>163.00370323908805</c:v>
                </c:pt>
                <c:pt idx="453">
                  <c:v>164.79785686901556</c:v>
                </c:pt>
                <c:pt idx="454">
                  <c:v>156.47319908203551</c:v>
                </c:pt>
                <c:pt idx="455">
                  <c:v>163.51256048897275</c:v>
                </c:pt>
                <c:pt idx="456">
                  <c:v>156.70106710602414</c:v>
                </c:pt>
                <c:pt idx="457">
                  <c:v>168.54246121538739</c:v>
                </c:pt>
                <c:pt idx="458">
                  <c:v>160.49626200042778</c:v>
                </c:pt>
                <c:pt idx="459">
                  <c:v>173.45355939736297</c:v>
                </c:pt>
                <c:pt idx="460">
                  <c:v>166.89480607380091</c:v>
                </c:pt>
                <c:pt idx="461">
                  <c:v>180.70061226740765</c:v>
                </c:pt>
                <c:pt idx="462">
                  <c:v>158.36372234726309</c:v>
                </c:pt>
                <c:pt idx="463">
                  <c:v>148.65727627995491</c:v>
                </c:pt>
                <c:pt idx="464">
                  <c:v>145.4576420723746</c:v>
                </c:pt>
                <c:pt idx="465">
                  <c:v>149.08567016902489</c:v>
                </c:pt>
                <c:pt idx="466">
                  <c:v>133.54764535983676</c:v>
                </c:pt>
                <c:pt idx="467">
                  <c:v>126.03469173999797</c:v>
                </c:pt>
                <c:pt idx="468">
                  <c:v>140.52424097778734</c:v>
                </c:pt>
                <c:pt idx="469">
                  <c:v>138.36314936220239</c:v>
                </c:pt>
                <c:pt idx="470">
                  <c:v>132.35689585166756</c:v>
                </c:pt>
                <c:pt idx="471">
                  <c:v>138.63872296280442</c:v>
                </c:pt>
                <c:pt idx="472">
                  <c:v>141.3263541575167</c:v>
                </c:pt>
                <c:pt idx="473">
                  <c:v>145.91298356472032</c:v>
                </c:pt>
                <c:pt idx="474">
                  <c:v>143.26326802061433</c:v>
                </c:pt>
                <c:pt idx="475">
                  <c:v>142.12274213987467</c:v>
                </c:pt>
                <c:pt idx="476">
                  <c:v>143.63700703278761</c:v>
                </c:pt>
                <c:pt idx="477">
                  <c:v>138.24336493250198</c:v>
                </c:pt>
                <c:pt idx="478">
                  <c:v>130.93481577011042</c:v>
                </c:pt>
                <c:pt idx="479">
                  <c:v>134.85252849021995</c:v>
                </c:pt>
                <c:pt idx="480">
                  <c:v>130.91147179213652</c:v>
                </c:pt>
                <c:pt idx="481">
                  <c:v>124.80030841548198</c:v>
                </c:pt>
                <c:pt idx="482">
                  <c:v>129.75486400902466</c:v>
                </c:pt>
                <c:pt idx="483">
                  <c:v>127.19669144436199</c:v>
                </c:pt>
                <c:pt idx="484">
                  <c:v>135.89388688627329</c:v>
                </c:pt>
                <c:pt idx="485">
                  <c:v>131.25355272569411</c:v>
                </c:pt>
                <c:pt idx="486">
                  <c:v>133.29416472260016</c:v>
                </c:pt>
                <c:pt idx="487">
                  <c:v>137.73218310039744</c:v>
                </c:pt>
                <c:pt idx="488">
                  <c:v>145.79154003224079</c:v>
                </c:pt>
                <c:pt idx="489">
                  <c:v>152.80346683269391</c:v>
                </c:pt>
                <c:pt idx="490">
                  <c:v>155.44164438871704</c:v>
                </c:pt>
                <c:pt idx="491">
                  <c:v>160.58384672971425</c:v>
                </c:pt>
                <c:pt idx="492">
                  <c:v>168.944560424656</c:v>
                </c:pt>
                <c:pt idx="493">
                  <c:v>171.06068007394521</c:v>
                </c:pt>
                <c:pt idx="494">
                  <c:v>175.33355957083452</c:v>
                </c:pt>
                <c:pt idx="495">
                  <c:v>175.34081995657016</c:v>
                </c:pt>
                <c:pt idx="496">
                  <c:v>179.22342064110927</c:v>
                </c:pt>
                <c:pt idx="497">
                  <c:v>172.76693882855932</c:v>
                </c:pt>
                <c:pt idx="498">
                  <c:v>180.94669416377553</c:v>
                </c:pt>
                <c:pt idx="499">
                  <c:v>183.30160883598731</c:v>
                </c:pt>
                <c:pt idx="500">
                  <c:v>185.97129818811925</c:v>
                </c:pt>
                <c:pt idx="501">
                  <c:v>182.50473607008996</c:v>
                </c:pt>
                <c:pt idx="502">
                  <c:v>174.13407625136847</c:v>
                </c:pt>
                <c:pt idx="503">
                  <c:v>175.47308106081093</c:v>
                </c:pt>
                <c:pt idx="504">
                  <c:v>177.43341921603931</c:v>
                </c:pt>
                <c:pt idx="505">
                  <c:v>171.65239516363187</c:v>
                </c:pt>
                <c:pt idx="506">
                  <c:v>179.97800965977072</c:v>
                </c:pt>
                <c:pt idx="507">
                  <c:v>170.40141491830337</c:v>
                </c:pt>
                <c:pt idx="508">
                  <c:v>171.16176687150141</c:v>
                </c:pt>
                <c:pt idx="509">
                  <c:v>161.62407486575719</c:v>
                </c:pt>
                <c:pt idx="510">
                  <c:v>164.25052401584654</c:v>
                </c:pt>
                <c:pt idx="511">
                  <c:v>158.2125561901031</c:v>
                </c:pt>
                <c:pt idx="512">
                  <c:v>157.87348963163316</c:v>
                </c:pt>
                <c:pt idx="513">
                  <c:v>170.25176714044613</c:v>
                </c:pt>
                <c:pt idx="514">
                  <c:v>175.71095588951289</c:v>
                </c:pt>
                <c:pt idx="515">
                  <c:v>183.18762983159351</c:v>
                </c:pt>
                <c:pt idx="516">
                  <c:v>181.98240507640043</c:v>
                </c:pt>
                <c:pt idx="517">
                  <c:v>188.18851096246041</c:v>
                </c:pt>
                <c:pt idx="518">
                  <c:v>186.40151958247094</c:v>
                </c:pt>
                <c:pt idx="519">
                  <c:v>192.64742460463617</c:v>
                </c:pt>
                <c:pt idx="520">
                  <c:v>196.9678803612172</c:v>
                </c:pt>
                <c:pt idx="521">
                  <c:v>199.59580880342426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91-433A-9EB6-68827DB03847}"/>
            </c:ext>
          </c:extLst>
        </c:ser>
        <c:ser>
          <c:idx val="1"/>
          <c:order val="1"/>
          <c:tx>
            <c:strRef>
              <c:f>Planilha1!$I$2</c:f>
              <c:strCache>
                <c:ptCount val="1"/>
                <c:pt idx="0">
                  <c:v>Small Caps</c:v>
                </c:pt>
              </c:strCache>
            </c:strRef>
          </c:tx>
          <c:spPr>
            <a:ln w="25400" cap="rnd">
              <a:solidFill>
                <a:srgbClr val="C2B978"/>
              </a:solidFill>
              <a:round/>
            </a:ln>
            <a:effectLst/>
          </c:spPr>
          <c:marker>
            <c:symbol val="none"/>
          </c:marker>
          <c:cat>
            <c:numRef>
              <c:f>Planilha1!$G$3:$G$524</c:f>
              <c:numCache>
                <c:formatCode>dd/mm/yy</c:formatCode>
                <c:ptCount val="52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41746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42096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42124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42362</c:v>
                </c:pt>
                <c:pt idx="104">
                  <c:v>42369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42453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42838</c:v>
                </c:pt>
                <c:pt idx="172">
                  <c:v>42845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43188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43349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43384</c:v>
                </c:pt>
                <c:pt idx="250">
                  <c:v>43392</c:v>
                </c:pt>
                <c:pt idx="251">
                  <c:v>43399</c:v>
                </c:pt>
                <c:pt idx="252">
                  <c:v>43405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43573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43783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43930</c:v>
                </c:pt>
                <c:pt idx="328">
                  <c:v>43938</c:v>
                </c:pt>
                <c:pt idx="329">
                  <c:v>43945</c:v>
                </c:pt>
                <c:pt idx="330">
                  <c:v>43951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44189</c:v>
                </c:pt>
                <c:pt idx="365">
                  <c:v>44196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44287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44665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45022</c:v>
                </c:pt>
                <c:pt idx="484">
                  <c:v>45030</c:v>
                </c:pt>
                <c:pt idx="485">
                  <c:v>45036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</c:numCache>
            </c:numRef>
          </c:cat>
          <c:val>
            <c:numRef>
              <c:f>Planilha1!$I$3:$I$524</c:f>
              <c:numCache>
                <c:formatCode>#,##0.0\ \%</c:formatCode>
                <c:ptCount val="522"/>
                <c:pt idx="0">
                  <c:v>0</c:v>
                </c:pt>
                <c:pt idx="1">
                  <c:v>-2.4980310780722714</c:v>
                </c:pt>
                <c:pt idx="2">
                  <c:v>-3.9722771279652398</c:v>
                </c:pt>
                <c:pt idx="3">
                  <c:v>-6.4939917045239266</c:v>
                </c:pt>
                <c:pt idx="4">
                  <c:v>-7.6179607563525256</c:v>
                </c:pt>
                <c:pt idx="5">
                  <c:v>-7.148375209273417</c:v>
                </c:pt>
                <c:pt idx="6">
                  <c:v>-7.2706343196265903</c:v>
                </c:pt>
                <c:pt idx="7">
                  <c:v>-9.2701786391242944</c:v>
                </c:pt>
                <c:pt idx="8">
                  <c:v>-8.123678734450424</c:v>
                </c:pt>
                <c:pt idx="9">
                  <c:v>-8.4421913932458796</c:v>
                </c:pt>
                <c:pt idx="10">
                  <c:v>-10.655740328293007</c:v>
                </c:pt>
                <c:pt idx="11">
                  <c:v>-8.0688653168588864</c:v>
                </c:pt>
                <c:pt idx="12">
                  <c:v>-6.8009055461984103</c:v>
                </c:pt>
                <c:pt idx="13">
                  <c:v>-4.553758047024969</c:v>
                </c:pt>
                <c:pt idx="14">
                  <c:v>-3.8291977342967964</c:v>
                </c:pt>
                <c:pt idx="15">
                  <c:v>-3.1673083407854912</c:v>
                </c:pt>
                <c:pt idx="16">
                  <c:v>-5.211086456671465</c:v>
                </c:pt>
                <c:pt idx="17">
                  <c:v>-2.4806514939765711</c:v>
                </c:pt>
                <c:pt idx="18">
                  <c:v>-1.4378011265034241</c:v>
                </c:pt>
                <c:pt idx="19">
                  <c:v>-0.75590180950448893</c:v>
                </c:pt>
                <c:pt idx="20">
                  <c:v>-1.938318543523887</c:v>
                </c:pt>
                <c:pt idx="21">
                  <c:v>-2.3292213313445886</c:v>
                </c:pt>
                <c:pt idx="22">
                  <c:v>-0.25326962681454512</c:v>
                </c:pt>
                <c:pt idx="23">
                  <c:v>1.5148778145518849</c:v>
                </c:pt>
                <c:pt idx="24">
                  <c:v>1.3025870248935645</c:v>
                </c:pt>
                <c:pt idx="25">
                  <c:v>0.40292871031613048</c:v>
                </c:pt>
                <c:pt idx="26">
                  <c:v>1.3889456132762934</c:v>
                </c:pt>
                <c:pt idx="27">
                  <c:v>0.95898652195447465</c:v>
                </c:pt>
                <c:pt idx="28">
                  <c:v>1.558337204812732</c:v>
                </c:pt>
                <c:pt idx="29">
                  <c:v>3.0378272654264737</c:v>
                </c:pt>
                <c:pt idx="30">
                  <c:v>1.4537411769629305</c:v>
                </c:pt>
                <c:pt idx="31">
                  <c:v>1.241662025553758</c:v>
                </c:pt>
                <c:pt idx="32">
                  <c:v>2.4781372162826276</c:v>
                </c:pt>
                <c:pt idx="33">
                  <c:v>4.2405013129352742</c:v>
                </c:pt>
                <c:pt idx="34">
                  <c:v>8.3619400954844547</c:v>
                </c:pt>
                <c:pt idx="35">
                  <c:v>8.4165962350798438</c:v>
                </c:pt>
                <c:pt idx="36">
                  <c:v>3.2498175634918969</c:v>
                </c:pt>
                <c:pt idx="37">
                  <c:v>3.6961608664692891</c:v>
                </c:pt>
                <c:pt idx="38">
                  <c:v>2.8946175482485348</c:v>
                </c:pt>
                <c:pt idx="39">
                  <c:v>1.36481543890421</c:v>
                </c:pt>
                <c:pt idx="40">
                  <c:v>2.3182911931951322</c:v>
                </c:pt>
                <c:pt idx="41">
                  <c:v>2.3097450424053756</c:v>
                </c:pt>
                <c:pt idx="42">
                  <c:v>-1.9940819506217733</c:v>
                </c:pt>
                <c:pt idx="43">
                  <c:v>3.7368366104594486</c:v>
                </c:pt>
                <c:pt idx="44">
                  <c:v>2.6287256603326314</c:v>
                </c:pt>
                <c:pt idx="45">
                  <c:v>0.92124787258447416</c:v>
                </c:pt>
                <c:pt idx="46">
                  <c:v>5.4793921305811066</c:v>
                </c:pt>
                <c:pt idx="47">
                  <c:v>4.9952163470210698</c:v>
                </c:pt>
                <c:pt idx="48">
                  <c:v>0.98153066440720416</c:v>
                </c:pt>
                <c:pt idx="49">
                  <c:v>-5.3673739955848454</c:v>
                </c:pt>
                <c:pt idx="50">
                  <c:v>-3.1947772692996872</c:v>
                </c:pt>
                <c:pt idx="51">
                  <c:v>-2.4712608929761459</c:v>
                </c:pt>
                <c:pt idx="52">
                  <c:v>-4.3512336417372399</c:v>
                </c:pt>
                <c:pt idx="53">
                  <c:v>-6.9816950847046089</c:v>
                </c:pt>
                <c:pt idx="54">
                  <c:v>-6.8501748707365699</c:v>
                </c:pt>
                <c:pt idx="55">
                  <c:v>-8.4999425339777108</c:v>
                </c:pt>
                <c:pt idx="56">
                  <c:v>-9.7919120744023758</c:v>
                </c:pt>
                <c:pt idx="57">
                  <c:v>-8.7004597464763513</c:v>
                </c:pt>
                <c:pt idx="58">
                  <c:v>-7.1885437275776232</c:v>
                </c:pt>
                <c:pt idx="59">
                  <c:v>-5.8908579982130727</c:v>
                </c:pt>
                <c:pt idx="60">
                  <c:v>-6.083850361999521</c:v>
                </c:pt>
                <c:pt idx="61">
                  <c:v>-7.0331034498274381</c:v>
                </c:pt>
                <c:pt idx="62">
                  <c:v>-7.5997410225386863</c:v>
                </c:pt>
                <c:pt idx="63">
                  <c:v>-4.4675867827028926</c:v>
                </c:pt>
                <c:pt idx="64">
                  <c:v>-6.2517241521151226</c:v>
                </c:pt>
                <c:pt idx="65">
                  <c:v>-3.3802212336105919</c:v>
                </c:pt>
                <c:pt idx="66">
                  <c:v>-2.311255271049939</c:v>
                </c:pt>
                <c:pt idx="67">
                  <c:v>-3.4530344841121612</c:v>
                </c:pt>
                <c:pt idx="68">
                  <c:v>-1.274703721724213</c:v>
                </c:pt>
                <c:pt idx="69">
                  <c:v>-1.0163699641272839</c:v>
                </c:pt>
                <c:pt idx="70">
                  <c:v>-0.18782502742262785</c:v>
                </c:pt>
                <c:pt idx="71">
                  <c:v>0.2777343021058698</c:v>
                </c:pt>
                <c:pt idx="72">
                  <c:v>-2.4633283445527288</c:v>
                </c:pt>
                <c:pt idx="73">
                  <c:v>-4.6792534956828451</c:v>
                </c:pt>
                <c:pt idx="74">
                  <c:v>-3.4138415061610532</c:v>
                </c:pt>
                <c:pt idx="75">
                  <c:v>-3.4342700885917181</c:v>
                </c:pt>
                <c:pt idx="76">
                  <c:v>-4.79684559896375</c:v>
                </c:pt>
                <c:pt idx="77">
                  <c:v>-4.7799222970348003</c:v>
                </c:pt>
                <c:pt idx="78">
                  <c:v>-6.525812202650294</c:v>
                </c:pt>
                <c:pt idx="79">
                  <c:v>-6.7567048416717119</c:v>
                </c:pt>
                <c:pt idx="80">
                  <c:v>-8.0648848295840736</c:v>
                </c:pt>
                <c:pt idx="81">
                  <c:v>-10.4504902939773</c:v>
                </c:pt>
                <c:pt idx="82">
                  <c:v>-7.5840786635526616</c:v>
                </c:pt>
                <c:pt idx="83">
                  <c:v>-10.125154247646551</c:v>
                </c:pt>
                <c:pt idx="84">
                  <c:v>-11.442385261679465</c:v>
                </c:pt>
                <c:pt idx="85">
                  <c:v>-14.251496434400234</c:v>
                </c:pt>
                <c:pt idx="86">
                  <c:v>-12.08386637948321</c:v>
                </c:pt>
                <c:pt idx="87">
                  <c:v>-11.475812705189059</c:v>
                </c:pt>
                <c:pt idx="88">
                  <c:v>-11.355854739752735</c:v>
                </c:pt>
                <c:pt idx="89">
                  <c:v>-10.934841140334074</c:v>
                </c:pt>
                <c:pt idx="90">
                  <c:v>-13.398242286516936</c:v>
                </c:pt>
                <c:pt idx="91">
                  <c:v>-11.076791071930536</c:v>
                </c:pt>
                <c:pt idx="92">
                  <c:v>-9.3830629618058872</c:v>
                </c:pt>
                <c:pt idx="93">
                  <c:v>-10.991065747023443</c:v>
                </c:pt>
                <c:pt idx="94">
                  <c:v>-10.310337980332074</c:v>
                </c:pt>
                <c:pt idx="95">
                  <c:v>-13.604421028943449</c:v>
                </c:pt>
                <c:pt idx="96">
                  <c:v>-12.172617108979356</c:v>
                </c:pt>
                <c:pt idx="97">
                  <c:v>-12.912360840203208</c:v>
                </c:pt>
                <c:pt idx="98">
                  <c:v>-11.993572731680235</c:v>
                </c:pt>
                <c:pt idx="99">
                  <c:v>-13.420743180632011</c:v>
                </c:pt>
                <c:pt idx="100">
                  <c:v>-14.610546292931703</c:v>
                </c:pt>
                <c:pt idx="101">
                  <c:v>-15.447392765585921</c:v>
                </c:pt>
                <c:pt idx="102">
                  <c:v>-18.282690629437536</c:v>
                </c:pt>
                <c:pt idx="103">
                  <c:v>-17.583783572311017</c:v>
                </c:pt>
                <c:pt idx="104">
                  <c:v>-18.655814047178442</c:v>
                </c:pt>
                <c:pt idx="105">
                  <c:v>-21.856108920691597</c:v>
                </c:pt>
                <c:pt idx="106">
                  <c:v>-24.135659096587947</c:v>
                </c:pt>
                <c:pt idx="107">
                  <c:v>-25.2146351712518</c:v>
                </c:pt>
                <c:pt idx="108">
                  <c:v>-22.282271990900082</c:v>
                </c:pt>
                <c:pt idx="109">
                  <c:v>-21.492178569626262</c:v>
                </c:pt>
                <c:pt idx="110">
                  <c:v>-22.924644458272304</c:v>
                </c:pt>
                <c:pt idx="111">
                  <c:v>-20.680139834382473</c:v>
                </c:pt>
                <c:pt idx="112">
                  <c:v>-21.339501168264221</c:v>
                </c:pt>
                <c:pt idx="113">
                  <c:v>-16.603115729688255</c:v>
                </c:pt>
                <c:pt idx="114">
                  <c:v>-13.975271221553488</c:v>
                </c:pt>
                <c:pt idx="115">
                  <c:v>-12.581794836985516</c:v>
                </c:pt>
                <c:pt idx="116">
                  <c:v>-13.815810590621989</c:v>
                </c:pt>
                <c:pt idx="117">
                  <c:v>-11.902332830656015</c:v>
                </c:pt>
                <c:pt idx="118">
                  <c:v>-12.74482033870018</c:v>
                </c:pt>
                <c:pt idx="119">
                  <c:v>-8.2347105986161466</c:v>
                </c:pt>
                <c:pt idx="120">
                  <c:v>-9.2938542074582955</c:v>
                </c:pt>
                <c:pt idx="121">
                  <c:v>-8.5152014819671056</c:v>
                </c:pt>
                <c:pt idx="122">
                  <c:v>-10.975368682130936</c:v>
                </c:pt>
                <c:pt idx="123">
                  <c:v>-8.7607006887748913</c:v>
                </c:pt>
                <c:pt idx="124">
                  <c:v>-12.54932243658431</c:v>
                </c:pt>
                <c:pt idx="125">
                  <c:v>-13.46105111568543</c:v>
                </c:pt>
                <c:pt idx="126">
                  <c:v>-10.369522154231449</c:v>
                </c:pt>
                <c:pt idx="127">
                  <c:v>-12.206211140743296</c:v>
                </c:pt>
                <c:pt idx="128">
                  <c:v>-12.845953657074951</c:v>
                </c:pt>
                <c:pt idx="129">
                  <c:v>-12.511763635275686</c:v>
                </c:pt>
                <c:pt idx="130">
                  <c:v>-9.3525474624795883</c:v>
                </c:pt>
                <c:pt idx="131">
                  <c:v>-7.4676815584889917</c:v>
                </c:pt>
                <c:pt idx="132">
                  <c:v>-3.4963004915818274</c:v>
                </c:pt>
                <c:pt idx="133">
                  <c:v>-0.6156133091244187</c:v>
                </c:pt>
                <c:pt idx="134">
                  <c:v>1.6192335615200726</c:v>
                </c:pt>
                <c:pt idx="135">
                  <c:v>2.762023954591708</c:v>
                </c:pt>
                <c:pt idx="136">
                  <c:v>2.9558159753586333</c:v>
                </c:pt>
                <c:pt idx="137">
                  <c:v>4.7740883410464452</c:v>
                </c:pt>
                <c:pt idx="138">
                  <c:v>1.5530588942389789</c:v>
                </c:pt>
                <c:pt idx="139">
                  <c:v>5.0627029588857564</c:v>
                </c:pt>
                <c:pt idx="140">
                  <c:v>3.2863870766582699</c:v>
                </c:pt>
                <c:pt idx="141">
                  <c:v>1.3443725799190398</c:v>
                </c:pt>
                <c:pt idx="142">
                  <c:v>3.5498324705276474</c:v>
                </c:pt>
                <c:pt idx="143">
                  <c:v>2.7763606816679332</c:v>
                </c:pt>
                <c:pt idx="144">
                  <c:v>7.6773942595088398</c:v>
                </c:pt>
                <c:pt idx="145">
                  <c:v>7.569714276706252</c:v>
                </c:pt>
                <c:pt idx="146">
                  <c:v>11.039392722558251</c:v>
                </c:pt>
                <c:pt idx="147">
                  <c:v>12.484111763624739</c:v>
                </c:pt>
                <c:pt idx="148">
                  <c:v>7.3537705945579068</c:v>
                </c:pt>
                <c:pt idx="149">
                  <c:v>2.5452250527057574</c:v>
                </c:pt>
                <c:pt idx="150">
                  <c:v>4.5002620662875081</c:v>
                </c:pt>
                <c:pt idx="151">
                  <c:v>6.1102133542238146</c:v>
                </c:pt>
                <c:pt idx="152">
                  <c:v>2.7205423401130968</c:v>
                </c:pt>
                <c:pt idx="153">
                  <c:v>4.0672246381509902</c:v>
                </c:pt>
                <c:pt idx="154">
                  <c:v>2.0823205329168593</c:v>
                </c:pt>
                <c:pt idx="155">
                  <c:v>1.7172236073444536</c:v>
                </c:pt>
                <c:pt idx="156">
                  <c:v>5.0602201244124956</c:v>
                </c:pt>
                <c:pt idx="157">
                  <c:v>7.2842893679100804</c:v>
                </c:pt>
                <c:pt idx="158">
                  <c:v>10.743216506254981</c:v>
                </c:pt>
                <c:pt idx="159">
                  <c:v>11.784685035614761</c:v>
                </c:pt>
                <c:pt idx="160">
                  <c:v>13.964052413507021</c:v>
                </c:pt>
                <c:pt idx="161">
                  <c:v>14.204011600310572</c:v>
                </c:pt>
                <c:pt idx="162">
                  <c:v>16.057679623175392</c:v>
                </c:pt>
                <c:pt idx="163">
                  <c:v>18.396849139864504</c:v>
                </c:pt>
                <c:pt idx="164">
                  <c:v>16.578056526356956</c:v>
                </c:pt>
                <c:pt idx="165">
                  <c:v>16.899065531309219</c:v>
                </c:pt>
                <c:pt idx="166">
                  <c:v>13.18788688789021</c:v>
                </c:pt>
                <c:pt idx="167">
                  <c:v>12.766437603891735</c:v>
                </c:pt>
                <c:pt idx="168">
                  <c:v>10.59875588247141</c:v>
                </c:pt>
                <c:pt idx="169">
                  <c:v>13.140474739757503</c:v>
                </c:pt>
                <c:pt idx="170">
                  <c:v>12.846952549611522</c:v>
                </c:pt>
                <c:pt idx="171">
                  <c:v>11.507935133470548</c:v>
                </c:pt>
                <c:pt idx="172">
                  <c:v>13.124485044706825</c:v>
                </c:pt>
                <c:pt idx="173">
                  <c:v>15.134154609028116</c:v>
                </c:pt>
                <c:pt idx="174">
                  <c:v>17.231615614464047</c:v>
                </c:pt>
                <c:pt idx="175">
                  <c:v>22.336922513272395</c:v>
                </c:pt>
                <c:pt idx="176">
                  <c:v>10.723212366061885</c:v>
                </c:pt>
                <c:pt idx="177">
                  <c:v>14.303075880611948</c:v>
                </c:pt>
                <c:pt idx="178">
                  <c:v>11.768550507607278</c:v>
                </c:pt>
                <c:pt idx="179">
                  <c:v>12.197695132787656</c:v>
                </c:pt>
                <c:pt idx="180">
                  <c:v>11.583244717786799</c:v>
                </c:pt>
                <c:pt idx="181">
                  <c:v>9.7758382404632194</c:v>
                </c:pt>
                <c:pt idx="182">
                  <c:v>11.056286668159432</c:v>
                </c:pt>
                <c:pt idx="183">
                  <c:v>10.816479553480818</c:v>
                </c:pt>
                <c:pt idx="184">
                  <c:v>15.883029332521614</c:v>
                </c:pt>
                <c:pt idx="185">
                  <c:v>16.214673471404907</c:v>
                </c:pt>
                <c:pt idx="186">
                  <c:v>18.068520864515381</c:v>
                </c:pt>
                <c:pt idx="187">
                  <c:v>20.574973055968051</c:v>
                </c:pt>
                <c:pt idx="188">
                  <c:v>21.433858215645476</c:v>
                </c:pt>
                <c:pt idx="189">
                  <c:v>22.958454687018804</c:v>
                </c:pt>
                <c:pt idx="190">
                  <c:v>26.814793619180019</c:v>
                </c:pt>
                <c:pt idx="191">
                  <c:v>29.555248650024147</c:v>
                </c:pt>
                <c:pt idx="192">
                  <c:v>33.386627397227507</c:v>
                </c:pt>
                <c:pt idx="193">
                  <c:v>38.122644948959802</c:v>
                </c:pt>
                <c:pt idx="194">
                  <c:v>37.973453130682721</c:v>
                </c:pt>
                <c:pt idx="195">
                  <c:v>36.436886808888879</c:v>
                </c:pt>
                <c:pt idx="196">
                  <c:v>40.2087503364261</c:v>
                </c:pt>
                <c:pt idx="197">
                  <c:v>40.828621121654997</c:v>
                </c:pt>
                <c:pt idx="198">
                  <c:v>40.182989457514331</c:v>
                </c:pt>
                <c:pt idx="199">
                  <c:v>38.32270428519444</c:v>
                </c:pt>
                <c:pt idx="200">
                  <c:v>33.16880218814584</c:v>
                </c:pt>
                <c:pt idx="201">
                  <c:v>28.2404480732535</c:v>
                </c:pt>
                <c:pt idx="202">
                  <c:v>31.195616200173792</c:v>
                </c:pt>
                <c:pt idx="203">
                  <c:v>32.368839519050077</c:v>
                </c:pt>
                <c:pt idx="204">
                  <c:v>28.209988370259676</c:v>
                </c:pt>
                <c:pt idx="205">
                  <c:v>28.382036846272385</c:v>
                </c:pt>
                <c:pt idx="206">
                  <c:v>28.185611896213182</c:v>
                </c:pt>
                <c:pt idx="207">
                  <c:v>31.250979873531804</c:v>
                </c:pt>
                <c:pt idx="208">
                  <c:v>33.48594543955565</c:v>
                </c:pt>
                <c:pt idx="209">
                  <c:v>37.218062377685392</c:v>
                </c:pt>
                <c:pt idx="210">
                  <c:v>36.961091862392848</c:v>
                </c:pt>
                <c:pt idx="211">
                  <c:v>38.270729225516689</c:v>
                </c:pt>
                <c:pt idx="212">
                  <c:v>44.251368124120269</c:v>
                </c:pt>
                <c:pt idx="213">
                  <c:v>43.865891761995847</c:v>
                </c:pt>
                <c:pt idx="214">
                  <c:v>37.61860566122828</c:v>
                </c:pt>
                <c:pt idx="215">
                  <c:v>42.397481907211045</c:v>
                </c:pt>
                <c:pt idx="216">
                  <c:v>46.120901912981573</c:v>
                </c:pt>
                <c:pt idx="217">
                  <c:v>45.215145682463167</c:v>
                </c:pt>
                <c:pt idx="218">
                  <c:v>45.6597334413648</c:v>
                </c:pt>
                <c:pt idx="219">
                  <c:v>45.632513811960273</c:v>
                </c:pt>
                <c:pt idx="220">
                  <c:v>44.012026018249138</c:v>
                </c:pt>
                <c:pt idx="221">
                  <c:v>44.779370443847569</c:v>
                </c:pt>
                <c:pt idx="222">
                  <c:v>44.69781324722679</c:v>
                </c:pt>
                <c:pt idx="223">
                  <c:v>43.923508226478035</c:v>
                </c:pt>
                <c:pt idx="224">
                  <c:v>46.117559896306481</c:v>
                </c:pt>
                <c:pt idx="225">
                  <c:v>46.92557455756392</c:v>
                </c:pt>
                <c:pt idx="226">
                  <c:v>42.119020973488695</c:v>
                </c:pt>
                <c:pt idx="227">
                  <c:v>43.009729916006179</c:v>
                </c:pt>
                <c:pt idx="228">
                  <c:v>37.281399952940511</c:v>
                </c:pt>
                <c:pt idx="229">
                  <c:v>35.88149412478365</c:v>
                </c:pt>
                <c:pt idx="230">
                  <c:v>35.947544257379114</c:v>
                </c:pt>
                <c:pt idx="231">
                  <c:v>28.798266916439697</c:v>
                </c:pt>
                <c:pt idx="232">
                  <c:v>25.095181537297972</c:v>
                </c:pt>
                <c:pt idx="233">
                  <c:v>25.221139181823027</c:v>
                </c:pt>
                <c:pt idx="234">
                  <c:v>26.517364863483618</c:v>
                </c:pt>
                <c:pt idx="235">
                  <c:v>27.453419027264388</c:v>
                </c:pt>
                <c:pt idx="236">
                  <c:v>29.739017303679116</c:v>
                </c:pt>
                <c:pt idx="237">
                  <c:v>32.703055726680461</c:v>
                </c:pt>
                <c:pt idx="238">
                  <c:v>33.05400899323088</c:v>
                </c:pt>
                <c:pt idx="239">
                  <c:v>34.971758352373783</c:v>
                </c:pt>
                <c:pt idx="240">
                  <c:v>27.790979254770765</c:v>
                </c:pt>
                <c:pt idx="241">
                  <c:v>25.979518954519687</c:v>
                </c:pt>
                <c:pt idx="242">
                  <c:v>25.111536670460644</c:v>
                </c:pt>
                <c:pt idx="243">
                  <c:v>25.62124264967467</c:v>
                </c:pt>
                <c:pt idx="244">
                  <c:v>24.841613170061994</c:v>
                </c:pt>
                <c:pt idx="245">
                  <c:v>22.193976655257973</c:v>
                </c:pt>
                <c:pt idx="246">
                  <c:v>26.772896951068436</c:v>
                </c:pt>
                <c:pt idx="247">
                  <c:v>25.843617736280635</c:v>
                </c:pt>
                <c:pt idx="248">
                  <c:v>29.962649930656294</c:v>
                </c:pt>
                <c:pt idx="249">
                  <c:v>31.31720638127198</c:v>
                </c:pt>
                <c:pt idx="250">
                  <c:v>36.194560987340466</c:v>
                </c:pt>
                <c:pt idx="251">
                  <c:v>41.042526711392945</c:v>
                </c:pt>
                <c:pt idx="252">
                  <c:v>44.668660883017218</c:v>
                </c:pt>
                <c:pt idx="253">
                  <c:v>41.54538381968942</c:v>
                </c:pt>
                <c:pt idx="254">
                  <c:v>47.371023173005057</c:v>
                </c:pt>
                <c:pt idx="255">
                  <c:v>46.137758111919915</c:v>
                </c:pt>
                <c:pt idx="256">
                  <c:v>49.869597057262418</c:v>
                </c:pt>
                <c:pt idx="257">
                  <c:v>46.866844041884306</c:v>
                </c:pt>
                <c:pt idx="258">
                  <c:v>48.42259309246235</c:v>
                </c:pt>
                <c:pt idx="259">
                  <c:v>48.886637628689478</c:v>
                </c:pt>
                <c:pt idx="260">
                  <c:v>53.799642808669468</c:v>
                </c:pt>
                <c:pt idx="261">
                  <c:v>59.205462129319358</c:v>
                </c:pt>
                <c:pt idx="262">
                  <c:v>61.677906160946499</c:v>
                </c:pt>
                <c:pt idx="263">
                  <c:v>65.019494905530493</c:v>
                </c:pt>
                <c:pt idx="264">
                  <c:v>68.880293319406476</c:v>
                </c:pt>
                <c:pt idx="265">
                  <c:v>70.044131827947794</c:v>
                </c:pt>
                <c:pt idx="266">
                  <c:v>66.089803198581393</c:v>
                </c:pt>
                <c:pt idx="267">
                  <c:v>68.844631944240433</c:v>
                </c:pt>
                <c:pt idx="268">
                  <c:v>68.972247894957334</c:v>
                </c:pt>
                <c:pt idx="269">
                  <c:v>65.609146765172596</c:v>
                </c:pt>
                <c:pt idx="270">
                  <c:v>66.535177549173795</c:v>
                </c:pt>
                <c:pt idx="271">
                  <c:v>71.962906291357399</c:v>
                </c:pt>
                <c:pt idx="272">
                  <c:v>63.848527958647303</c:v>
                </c:pt>
                <c:pt idx="273">
                  <c:v>65.015265592491374</c:v>
                </c:pt>
                <c:pt idx="274">
                  <c:v>68.397404967287557</c:v>
                </c:pt>
                <c:pt idx="275">
                  <c:v>62.909950569509341</c:v>
                </c:pt>
                <c:pt idx="276">
                  <c:v>64.873595574407616</c:v>
                </c:pt>
                <c:pt idx="277">
                  <c:v>67.742111251060635</c:v>
                </c:pt>
                <c:pt idx="278">
                  <c:v>68.473256714040275</c:v>
                </c:pt>
                <c:pt idx="279">
                  <c:v>68.979285972362177</c:v>
                </c:pt>
                <c:pt idx="280">
                  <c:v>60.429183360057287</c:v>
                </c:pt>
                <c:pt idx="281">
                  <c:v>66.784079359817113</c:v>
                </c:pt>
                <c:pt idx="282">
                  <c:v>73.472296087844626</c:v>
                </c:pt>
                <c:pt idx="283">
                  <c:v>75.567167988010723</c:v>
                </c:pt>
                <c:pt idx="284">
                  <c:v>77.679566890821448</c:v>
                </c:pt>
                <c:pt idx="285">
                  <c:v>82.291609498036223</c:v>
                </c:pt>
                <c:pt idx="286">
                  <c:v>83.453317104393946</c:v>
                </c:pt>
                <c:pt idx="287">
                  <c:v>92.463264559422399</c:v>
                </c:pt>
                <c:pt idx="288">
                  <c:v>93.804998948377985</c:v>
                </c:pt>
                <c:pt idx="289">
                  <c:v>94.548917695405137</c:v>
                </c:pt>
                <c:pt idx="290">
                  <c:v>93.776594553423294</c:v>
                </c:pt>
                <c:pt idx="291">
                  <c:v>98.316879269862696</c:v>
                </c:pt>
                <c:pt idx="292">
                  <c:v>105.14934652775015</c:v>
                </c:pt>
                <c:pt idx="293">
                  <c:v>95.333352786327424</c:v>
                </c:pt>
                <c:pt idx="294">
                  <c:v>90.330559010570298</c:v>
                </c:pt>
                <c:pt idx="295">
                  <c:v>97.840677934504384</c:v>
                </c:pt>
                <c:pt idx="296">
                  <c:v>97.11142351815532</c:v>
                </c:pt>
                <c:pt idx="297">
                  <c:v>96.309504378899888</c:v>
                </c:pt>
                <c:pt idx="298">
                  <c:v>101.15018123815788</c:v>
                </c:pt>
                <c:pt idx="299">
                  <c:v>100.68048099686413</c:v>
                </c:pt>
                <c:pt idx="300">
                  <c:v>99.118958760471216</c:v>
                </c:pt>
                <c:pt idx="301">
                  <c:v>100.68294511843688</c:v>
                </c:pt>
                <c:pt idx="302">
                  <c:v>105.31498134794121</c:v>
                </c:pt>
                <c:pt idx="303">
                  <c:v>106.16536009448825</c:v>
                </c:pt>
                <c:pt idx="304">
                  <c:v>111.90564763629847</c:v>
                </c:pt>
                <c:pt idx="305">
                  <c:v>109.66622176187374</c:v>
                </c:pt>
                <c:pt idx="306">
                  <c:v>110.38909135762016</c:v>
                </c:pt>
                <c:pt idx="307">
                  <c:v>114.93645085073877</c:v>
                </c:pt>
                <c:pt idx="308">
                  <c:v>116.63754033190088</c:v>
                </c:pt>
                <c:pt idx="309">
                  <c:v>125.10431792985116</c:v>
                </c:pt>
                <c:pt idx="310">
                  <c:v>132.69844111195718</c:v>
                </c:pt>
                <c:pt idx="311">
                  <c:v>137.99350690358173</c:v>
                </c:pt>
                <c:pt idx="312">
                  <c:v>143.61724929785669</c:v>
                </c:pt>
                <c:pt idx="313">
                  <c:v>148.8707690434116</c:v>
                </c:pt>
                <c:pt idx="314">
                  <c:v>149.329669479171</c:v>
                </c:pt>
                <c:pt idx="315">
                  <c:v>157.77830893730481</c:v>
                </c:pt>
                <c:pt idx="316">
                  <c:v>162.2006133196133</c:v>
                </c:pt>
                <c:pt idx="317">
                  <c:v>152.3966069859691</c:v>
                </c:pt>
                <c:pt idx="318">
                  <c:v>152.2389092655807</c:v>
                </c:pt>
                <c:pt idx="319">
                  <c:v>156.10491714270299</c:v>
                </c:pt>
                <c:pt idx="320">
                  <c:v>157.538606935166</c:v>
                </c:pt>
                <c:pt idx="321">
                  <c:v>135.05484121676241</c:v>
                </c:pt>
                <c:pt idx="322">
                  <c:v>119.98994167052865</c:v>
                </c:pt>
                <c:pt idx="323">
                  <c:v>81.533145416955165</c:v>
                </c:pt>
                <c:pt idx="324">
                  <c:v>43.008432525796053</c:v>
                </c:pt>
                <c:pt idx="325">
                  <c:v>56.418156264892332</c:v>
                </c:pt>
                <c:pt idx="326">
                  <c:v>42.25195249527345</c:v>
                </c:pt>
                <c:pt idx="327">
                  <c:v>59.947823117232481</c:v>
                </c:pt>
                <c:pt idx="328">
                  <c:v>64.422698661687065</c:v>
                </c:pt>
                <c:pt idx="329">
                  <c:v>60.697339306640451</c:v>
                </c:pt>
                <c:pt idx="330">
                  <c:v>70.420378625268043</c:v>
                </c:pt>
                <c:pt idx="331">
                  <c:v>69.524041151758098</c:v>
                </c:pt>
                <c:pt idx="332">
                  <c:v>66.016210008488628</c:v>
                </c:pt>
                <c:pt idx="333">
                  <c:v>72.240606282165885</c:v>
                </c:pt>
                <c:pt idx="334">
                  <c:v>83.262324644228954</c:v>
                </c:pt>
                <c:pt idx="335">
                  <c:v>95.820541991406216</c:v>
                </c:pt>
                <c:pt idx="336">
                  <c:v>92.18702407542736</c:v>
                </c:pt>
                <c:pt idx="337">
                  <c:v>100.92113390232478</c:v>
                </c:pt>
                <c:pt idx="338">
                  <c:v>93.781511312321527</c:v>
                </c:pt>
                <c:pt idx="339">
                  <c:v>103.55766267620439</c:v>
                </c:pt>
                <c:pt idx="340">
                  <c:v>112.89754945874667</c:v>
                </c:pt>
                <c:pt idx="341">
                  <c:v>119.16828610569263</c:v>
                </c:pt>
                <c:pt idx="342">
                  <c:v>117.6600112385641</c:v>
                </c:pt>
                <c:pt idx="343">
                  <c:v>120.6778242546135</c:v>
                </c:pt>
                <c:pt idx="344">
                  <c:v>122.58943504317683</c:v>
                </c:pt>
                <c:pt idx="345">
                  <c:v>119.49328643281527</c:v>
                </c:pt>
                <c:pt idx="346">
                  <c:v>121.847963112974</c:v>
                </c:pt>
                <c:pt idx="347">
                  <c:v>123.69449827108291</c:v>
                </c:pt>
                <c:pt idx="348">
                  <c:v>120.56502513295122</c:v>
                </c:pt>
                <c:pt idx="349">
                  <c:v>114.63941333382044</c:v>
                </c:pt>
                <c:pt idx="350">
                  <c:v>115.67380965128886</c:v>
                </c:pt>
                <c:pt idx="351">
                  <c:v>113.62572468815647</c:v>
                </c:pt>
                <c:pt idx="352">
                  <c:v>107.75114326403745</c:v>
                </c:pt>
                <c:pt idx="353">
                  <c:v>114.02243245745858</c:v>
                </c:pt>
                <c:pt idx="354">
                  <c:v>118.23607357728658</c:v>
                </c:pt>
                <c:pt idx="355">
                  <c:v>122.6093567441834</c:v>
                </c:pt>
                <c:pt idx="356">
                  <c:v>107.46441267449462</c:v>
                </c:pt>
                <c:pt idx="357">
                  <c:v>124.48400100089994</c:v>
                </c:pt>
                <c:pt idx="358">
                  <c:v>126.1155912377931</c:v>
                </c:pt>
                <c:pt idx="359">
                  <c:v>126.0964871666514</c:v>
                </c:pt>
                <c:pt idx="360">
                  <c:v>136.76482611012645</c:v>
                </c:pt>
                <c:pt idx="361">
                  <c:v>140.69252429137089</c:v>
                </c:pt>
                <c:pt idx="362">
                  <c:v>142.03364914903233</c:v>
                </c:pt>
                <c:pt idx="363">
                  <c:v>148.77110773871357</c:v>
                </c:pt>
                <c:pt idx="364">
                  <c:v>148.16271146402676</c:v>
                </c:pt>
                <c:pt idx="365">
                  <c:v>151.53350351595273</c:v>
                </c:pt>
                <c:pt idx="366">
                  <c:v>163.85818853479503</c:v>
                </c:pt>
                <c:pt idx="367">
                  <c:v>158.3597510243242</c:v>
                </c:pt>
                <c:pt idx="368">
                  <c:v>153.88046711846388</c:v>
                </c:pt>
                <c:pt idx="369">
                  <c:v>146.76796959837981</c:v>
                </c:pt>
                <c:pt idx="370">
                  <c:v>160.48860777574791</c:v>
                </c:pt>
                <c:pt idx="371">
                  <c:v>158.20133208314525</c:v>
                </c:pt>
                <c:pt idx="372">
                  <c:v>159.00008980164199</c:v>
                </c:pt>
                <c:pt idx="373">
                  <c:v>143.45667243072273</c:v>
                </c:pt>
                <c:pt idx="374">
                  <c:v>150.05869114483926</c:v>
                </c:pt>
                <c:pt idx="375">
                  <c:v>144.46861188223409</c:v>
                </c:pt>
                <c:pt idx="376">
                  <c:v>149.09467058993394</c:v>
                </c:pt>
                <c:pt idx="377">
                  <c:v>145.38543955524531</c:v>
                </c:pt>
                <c:pt idx="378">
                  <c:v>148.64807594403544</c:v>
                </c:pt>
                <c:pt idx="379">
                  <c:v>158.20350883115083</c:v>
                </c:pt>
                <c:pt idx="380">
                  <c:v>165.80887214568776</c:v>
                </c:pt>
                <c:pt idx="381">
                  <c:v>164.68465383862858</c:v>
                </c:pt>
                <c:pt idx="382">
                  <c:v>163.9607156044915</c:v>
                </c:pt>
                <c:pt idx="383">
                  <c:v>171.51106376683262</c:v>
                </c:pt>
                <c:pt idx="384">
                  <c:v>165.59302306505285</c:v>
                </c:pt>
                <c:pt idx="385">
                  <c:v>169.25352231526074</c:v>
                </c:pt>
                <c:pt idx="386">
                  <c:v>176.70430117883811</c:v>
                </c:pt>
                <c:pt idx="387">
                  <c:v>182.80073718540675</c:v>
                </c:pt>
                <c:pt idx="388">
                  <c:v>179.03691574639265</c:v>
                </c:pt>
                <c:pt idx="389">
                  <c:v>180.55299186702496</c:v>
                </c:pt>
                <c:pt idx="390">
                  <c:v>180.82095776170243</c:v>
                </c:pt>
                <c:pt idx="391">
                  <c:v>185.93614375778125</c:v>
                </c:pt>
                <c:pt idx="392">
                  <c:v>180.38044773411136</c:v>
                </c:pt>
                <c:pt idx="393">
                  <c:v>184.25582281082785</c:v>
                </c:pt>
                <c:pt idx="394">
                  <c:v>181.57626099302416</c:v>
                </c:pt>
                <c:pt idx="395">
                  <c:v>170.11424870822273</c:v>
                </c:pt>
                <c:pt idx="396">
                  <c:v>169.50753296462887</c:v>
                </c:pt>
                <c:pt idx="397">
                  <c:v>165.59580379330751</c:v>
                </c:pt>
                <c:pt idx="398">
                  <c:v>158.02270548984359</c:v>
                </c:pt>
                <c:pt idx="399">
                  <c:v>163.82677377514301</c:v>
                </c:pt>
                <c:pt idx="400">
                  <c:v>154.08444711212209</c:v>
                </c:pt>
                <c:pt idx="401">
                  <c:v>148.86449733550816</c:v>
                </c:pt>
                <c:pt idx="402">
                  <c:v>148.00205306913452</c:v>
                </c:pt>
                <c:pt idx="403">
                  <c:v>154.10033565686817</c:v>
                </c:pt>
                <c:pt idx="404">
                  <c:v>153.86140824178537</c:v>
                </c:pt>
                <c:pt idx="405">
                  <c:v>147.11181292847581</c:v>
                </c:pt>
                <c:pt idx="406">
                  <c:v>150.56433614535294</c:v>
                </c:pt>
                <c:pt idx="407">
                  <c:v>131.67585723532903</c:v>
                </c:pt>
                <c:pt idx="408">
                  <c:v>123.8463033988543</c:v>
                </c:pt>
                <c:pt idx="409">
                  <c:v>129.16652790617022</c:v>
                </c:pt>
                <c:pt idx="410">
                  <c:v>133.98605351346507</c:v>
                </c:pt>
                <c:pt idx="411">
                  <c:v>130.15610608141697</c:v>
                </c:pt>
                <c:pt idx="412">
                  <c:v>125.09876182681857</c:v>
                </c:pt>
                <c:pt idx="413">
                  <c:v>130.03198739610551</c:v>
                </c:pt>
                <c:pt idx="414">
                  <c:v>137.08888153163596</c:v>
                </c:pt>
                <c:pt idx="415">
                  <c:v>132.15196448974646</c:v>
                </c:pt>
                <c:pt idx="416">
                  <c:v>125.80392197798199</c:v>
                </c:pt>
                <c:pt idx="417">
                  <c:v>126.77545456855657</c:v>
                </c:pt>
                <c:pt idx="418">
                  <c:v>113.30503383928991</c:v>
                </c:pt>
                <c:pt idx="419">
                  <c:v>120.15970570495087</c:v>
                </c:pt>
                <c:pt idx="420">
                  <c:v>124.89173203661171</c:v>
                </c:pt>
                <c:pt idx="421">
                  <c:v>133.06231654823981</c:v>
                </c:pt>
                <c:pt idx="422">
                  <c:v>131.38740486277189</c:v>
                </c:pt>
                <c:pt idx="423">
                  <c:v>131.04873887318257</c:v>
                </c:pt>
                <c:pt idx="424">
                  <c:v>132.64426194438391</c:v>
                </c:pt>
                <c:pt idx="425">
                  <c:v>129.91408863612253</c:v>
                </c:pt>
                <c:pt idx="426">
                  <c:v>129.14996300329503</c:v>
                </c:pt>
                <c:pt idx="427">
                  <c:v>125.8953184929192</c:v>
                </c:pt>
                <c:pt idx="428">
                  <c:v>135.43959029256899</c:v>
                </c:pt>
                <c:pt idx="429">
                  <c:v>145.9129627491894</c:v>
                </c:pt>
                <c:pt idx="430">
                  <c:v>147.95754779699209</c:v>
                </c:pt>
                <c:pt idx="431">
                  <c:v>138.2629195558398</c:v>
                </c:pt>
                <c:pt idx="432">
                  <c:v>135.9618275786581</c:v>
                </c:pt>
                <c:pt idx="433">
                  <c:v>129.93054753265253</c:v>
                </c:pt>
                <c:pt idx="434">
                  <c:v>123.43636980367828</c:v>
                </c:pt>
                <c:pt idx="435">
                  <c:v>117.66128900710613</c:v>
                </c:pt>
                <c:pt idx="436">
                  <c:v>123.62005301842331</c:v>
                </c:pt>
                <c:pt idx="437">
                  <c:v>124.94234669471247</c:v>
                </c:pt>
                <c:pt idx="438">
                  <c:v>131.0614441129224</c:v>
                </c:pt>
                <c:pt idx="439">
                  <c:v>129.26253433830749</c:v>
                </c:pt>
                <c:pt idx="440">
                  <c:v>114.26886006237314</c:v>
                </c:pt>
                <c:pt idx="441">
                  <c:v>107.37146130112731</c:v>
                </c:pt>
                <c:pt idx="442">
                  <c:v>103.99254116519057</c:v>
                </c:pt>
                <c:pt idx="443">
                  <c:v>101.36418301428463</c:v>
                </c:pt>
                <c:pt idx="444">
                  <c:v>103.52617760211093</c:v>
                </c:pt>
                <c:pt idx="445">
                  <c:v>100.17584823023489</c:v>
                </c:pt>
                <c:pt idx="446">
                  <c:v>104.6321685400513</c:v>
                </c:pt>
                <c:pt idx="447">
                  <c:v>111.29695839983412</c:v>
                </c:pt>
                <c:pt idx="448">
                  <c:v>122.47144127612586</c:v>
                </c:pt>
                <c:pt idx="449">
                  <c:v>130.7876859926744</c:v>
                </c:pt>
                <c:pt idx="450">
                  <c:v>128.53860690855336</c:v>
                </c:pt>
                <c:pt idx="451">
                  <c:v>131.17614026253017</c:v>
                </c:pt>
                <c:pt idx="452">
                  <c:v>132.87726232796922</c:v>
                </c:pt>
                <c:pt idx="453">
                  <c:v>133.69453854532179</c:v>
                </c:pt>
                <c:pt idx="454">
                  <c:v>127.04124537768138</c:v>
                </c:pt>
                <c:pt idx="455">
                  <c:v>132.51721584822539</c:v>
                </c:pt>
                <c:pt idx="456">
                  <c:v>127.21534193896855</c:v>
                </c:pt>
                <c:pt idx="457">
                  <c:v>137.77846257317404</c:v>
                </c:pt>
                <c:pt idx="458">
                  <c:v>132.24207315409896</c:v>
                </c:pt>
                <c:pt idx="459">
                  <c:v>144.96899883141413</c:v>
                </c:pt>
                <c:pt idx="460">
                  <c:v>140.81538690684081</c:v>
                </c:pt>
                <c:pt idx="461">
                  <c:v>155.30997861619085</c:v>
                </c:pt>
                <c:pt idx="462">
                  <c:v>136.28583437342363</c:v>
                </c:pt>
                <c:pt idx="463">
                  <c:v>127.5677687148209</c:v>
                </c:pt>
                <c:pt idx="464">
                  <c:v>124.86939065499909</c:v>
                </c:pt>
                <c:pt idx="465">
                  <c:v>128.73741493069369</c:v>
                </c:pt>
                <c:pt idx="466">
                  <c:v>116.33749495419377</c:v>
                </c:pt>
                <c:pt idx="467">
                  <c:v>109.61995198441937</c:v>
                </c:pt>
                <c:pt idx="468">
                  <c:v>123.63271518372296</c:v>
                </c:pt>
                <c:pt idx="469">
                  <c:v>121.2999944963213</c:v>
                </c:pt>
                <c:pt idx="470">
                  <c:v>114.83051401646387</c:v>
                </c:pt>
                <c:pt idx="471">
                  <c:v>118.78100457242265</c:v>
                </c:pt>
                <c:pt idx="472">
                  <c:v>121.18660827559036</c:v>
                </c:pt>
                <c:pt idx="473">
                  <c:v>123.68937398050281</c:v>
                </c:pt>
                <c:pt idx="474">
                  <c:v>117.88797859728004</c:v>
                </c:pt>
                <c:pt idx="475">
                  <c:v>116.82159455388334</c:v>
                </c:pt>
                <c:pt idx="476">
                  <c:v>117.6620447691449</c:v>
                </c:pt>
                <c:pt idx="477">
                  <c:v>112.34685227054673</c:v>
                </c:pt>
                <c:pt idx="478">
                  <c:v>107.20291914315423</c:v>
                </c:pt>
                <c:pt idx="479">
                  <c:v>110.07793063702702</c:v>
                </c:pt>
                <c:pt idx="480">
                  <c:v>107.23150992234859</c:v>
                </c:pt>
                <c:pt idx="481">
                  <c:v>102.07582489719135</c:v>
                </c:pt>
                <c:pt idx="482">
                  <c:v>105.2070532301674</c:v>
                </c:pt>
                <c:pt idx="483">
                  <c:v>103.64952826241525</c:v>
                </c:pt>
                <c:pt idx="484">
                  <c:v>112.08439410035918</c:v>
                </c:pt>
                <c:pt idx="485">
                  <c:v>108.78652257468011</c:v>
                </c:pt>
                <c:pt idx="486">
                  <c:v>111.19747911961313</c:v>
                </c:pt>
                <c:pt idx="487">
                  <c:v>117.04768718005623</c:v>
                </c:pt>
                <c:pt idx="488">
                  <c:v>122.12808985023655</c:v>
                </c:pt>
                <c:pt idx="489">
                  <c:v>128.06431146491573</c:v>
                </c:pt>
                <c:pt idx="490">
                  <c:v>129.66290751078367</c:v>
                </c:pt>
                <c:pt idx="491">
                  <c:v>135.79055545693586</c:v>
                </c:pt>
                <c:pt idx="492">
                  <c:v>142.593003117938</c:v>
                </c:pt>
                <c:pt idx="493">
                  <c:v>143.94950828965486</c:v>
                </c:pt>
                <c:pt idx="494">
                  <c:v>147.33258531667715</c:v>
                </c:pt>
                <c:pt idx="495">
                  <c:v>147.90864177545768</c:v>
                </c:pt>
                <c:pt idx="496">
                  <c:v>151.41600161324567</c:v>
                </c:pt>
                <c:pt idx="497">
                  <c:v>145.44115670980267</c:v>
                </c:pt>
                <c:pt idx="498">
                  <c:v>151.16575109617855</c:v>
                </c:pt>
                <c:pt idx="499">
                  <c:v>155.84352626365731</c:v>
                </c:pt>
                <c:pt idx="500">
                  <c:v>159.64382344967248</c:v>
                </c:pt>
                <c:pt idx="501">
                  <c:v>157.13150425994189</c:v>
                </c:pt>
                <c:pt idx="502">
                  <c:v>148.52070147563666</c:v>
                </c:pt>
                <c:pt idx="503">
                  <c:v>149.85454130598782</c:v>
                </c:pt>
                <c:pt idx="504">
                  <c:v>149.63924669088459</c:v>
                </c:pt>
                <c:pt idx="505">
                  <c:v>143.57990543737151</c:v>
                </c:pt>
                <c:pt idx="506">
                  <c:v>153.24873137506339</c:v>
                </c:pt>
                <c:pt idx="507">
                  <c:v>146.28319984319106</c:v>
                </c:pt>
                <c:pt idx="508">
                  <c:v>145.96822131532292</c:v>
                </c:pt>
                <c:pt idx="509">
                  <c:v>137.55338409231777</c:v>
                </c:pt>
                <c:pt idx="510">
                  <c:v>141.62582116183194</c:v>
                </c:pt>
                <c:pt idx="511">
                  <c:v>135.25832795785661</c:v>
                </c:pt>
                <c:pt idx="512">
                  <c:v>135.5333811428998</c:v>
                </c:pt>
                <c:pt idx="513">
                  <c:v>147.153425890862</c:v>
                </c:pt>
                <c:pt idx="514">
                  <c:v>154.11136385240428</c:v>
                </c:pt>
                <c:pt idx="515">
                  <c:v>160.23715050744983</c:v>
                </c:pt>
                <c:pt idx="516">
                  <c:v>158.50595991783268</c:v>
                </c:pt>
                <c:pt idx="517">
                  <c:v>165.01490756418789</c:v>
                </c:pt>
                <c:pt idx="518">
                  <c:v>163.86343302696017</c:v>
                </c:pt>
                <c:pt idx="519">
                  <c:v>169.5130449904151</c:v>
                </c:pt>
                <c:pt idx="520">
                  <c:v>172.81651543881341</c:v>
                </c:pt>
                <c:pt idx="521">
                  <c:v>174.62563115214076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91-433A-9EB6-68827DB03847}"/>
            </c:ext>
          </c:extLst>
        </c:ser>
        <c:ser>
          <c:idx val="2"/>
          <c:order val="2"/>
          <c:tx>
            <c:strRef>
              <c:f>Planilha1!$J$2</c:f>
              <c:strCache>
                <c:ptCount val="1"/>
                <c:pt idx="0">
                  <c:v>Top-Down</c:v>
                </c:pt>
              </c:strCache>
            </c:strRef>
          </c:tx>
          <c:spPr>
            <a:ln w="25400" cap="rnd">
              <a:solidFill>
                <a:srgbClr val="32A3DC"/>
              </a:solidFill>
              <a:round/>
            </a:ln>
            <a:effectLst/>
          </c:spPr>
          <c:marker>
            <c:symbol val="none"/>
          </c:marker>
          <c:cat>
            <c:numRef>
              <c:f>Planilha1!$G$3:$G$524</c:f>
              <c:numCache>
                <c:formatCode>dd/mm/yy</c:formatCode>
                <c:ptCount val="52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41746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42096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42124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42362</c:v>
                </c:pt>
                <c:pt idx="104">
                  <c:v>42369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42453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42838</c:v>
                </c:pt>
                <c:pt idx="172">
                  <c:v>42845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43188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43349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43384</c:v>
                </c:pt>
                <c:pt idx="250">
                  <c:v>43392</c:v>
                </c:pt>
                <c:pt idx="251">
                  <c:v>43399</c:v>
                </c:pt>
                <c:pt idx="252">
                  <c:v>43405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43573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43783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43930</c:v>
                </c:pt>
                <c:pt idx="328">
                  <c:v>43938</c:v>
                </c:pt>
                <c:pt idx="329">
                  <c:v>43945</c:v>
                </c:pt>
                <c:pt idx="330">
                  <c:v>43951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44189</c:v>
                </c:pt>
                <c:pt idx="365">
                  <c:v>44196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44287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44665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45022</c:v>
                </c:pt>
                <c:pt idx="484">
                  <c:v>45030</c:v>
                </c:pt>
                <c:pt idx="485">
                  <c:v>45036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</c:numCache>
            </c:numRef>
          </c:cat>
          <c:val>
            <c:numRef>
              <c:f>Planilha1!$J$3:$J$524</c:f>
              <c:numCache>
                <c:formatCode>#,##0.0\ \%</c:formatCode>
                <c:ptCount val="522"/>
                <c:pt idx="0">
                  <c:v>0</c:v>
                </c:pt>
                <c:pt idx="1">
                  <c:v>-1.53190663783217</c:v>
                </c:pt>
                <c:pt idx="2">
                  <c:v>-2.410144508117551</c:v>
                </c:pt>
                <c:pt idx="3">
                  <c:v>-4.4587738970715334</c:v>
                </c:pt>
                <c:pt idx="4">
                  <c:v>-5.5487948732286574</c:v>
                </c:pt>
                <c:pt idx="5">
                  <c:v>-4.8793702896176798</c:v>
                </c:pt>
                <c:pt idx="6">
                  <c:v>-5.002911283973976</c:v>
                </c:pt>
                <c:pt idx="7">
                  <c:v>-5.8376644691595425</c:v>
                </c:pt>
                <c:pt idx="8">
                  <c:v>-4.8627827136736412</c:v>
                </c:pt>
                <c:pt idx="9">
                  <c:v>-5.3218120775828215</c:v>
                </c:pt>
                <c:pt idx="10">
                  <c:v>-7.2171726801851346</c:v>
                </c:pt>
                <c:pt idx="11">
                  <c:v>-4.4710456061224262</c:v>
                </c:pt>
                <c:pt idx="12">
                  <c:v>-1.6233884001582766</c:v>
                </c:pt>
                <c:pt idx="13">
                  <c:v>-0.19179488072083029</c:v>
                </c:pt>
                <c:pt idx="14">
                  <c:v>0.34539236845441135</c:v>
                </c:pt>
                <c:pt idx="15">
                  <c:v>1.3751818786798653</c:v>
                </c:pt>
                <c:pt idx="16">
                  <c:v>0.98617429037284321</c:v>
                </c:pt>
                <c:pt idx="17">
                  <c:v>2.8508376968013449</c:v>
                </c:pt>
                <c:pt idx="18">
                  <c:v>4.0350667527134565</c:v>
                </c:pt>
                <c:pt idx="19">
                  <c:v>5.0715791019175116</c:v>
                </c:pt>
                <c:pt idx="20">
                  <c:v>4.3376534766101704</c:v>
                </c:pt>
                <c:pt idx="21">
                  <c:v>3.4551392868600539</c:v>
                </c:pt>
                <c:pt idx="22">
                  <c:v>5.4350405664535195</c:v>
                </c:pt>
                <c:pt idx="23">
                  <c:v>7.5569064385257354</c:v>
                </c:pt>
                <c:pt idx="24">
                  <c:v>7.9704909753954167</c:v>
                </c:pt>
                <c:pt idx="25">
                  <c:v>7.3352738040654231</c:v>
                </c:pt>
                <c:pt idx="26">
                  <c:v>7.9910423398711803</c:v>
                </c:pt>
                <c:pt idx="27">
                  <c:v>8.27307695846069</c:v>
                </c:pt>
                <c:pt idx="28">
                  <c:v>8.8470485621585215</c:v>
                </c:pt>
                <c:pt idx="29">
                  <c:v>10.041758638671604</c:v>
                </c:pt>
                <c:pt idx="30">
                  <c:v>8.0413576903120685</c:v>
                </c:pt>
                <c:pt idx="31">
                  <c:v>7.5999834612942019</c:v>
                </c:pt>
                <c:pt idx="32">
                  <c:v>9.4795895582165066</c:v>
                </c:pt>
                <c:pt idx="33">
                  <c:v>10.232851929493192</c:v>
                </c:pt>
                <c:pt idx="34">
                  <c:v>14.132556636921413</c:v>
                </c:pt>
                <c:pt idx="35">
                  <c:v>13.937555735346985</c:v>
                </c:pt>
                <c:pt idx="36">
                  <c:v>10.236898026224207</c:v>
                </c:pt>
                <c:pt idx="37">
                  <c:v>9.9532650968798144</c:v>
                </c:pt>
                <c:pt idx="38">
                  <c:v>9.2966464399726334</c:v>
                </c:pt>
                <c:pt idx="39">
                  <c:v>6.8120967658579223</c:v>
                </c:pt>
                <c:pt idx="40">
                  <c:v>8.0005174444041547</c:v>
                </c:pt>
                <c:pt idx="41">
                  <c:v>7.8233533613084596</c:v>
                </c:pt>
                <c:pt idx="42">
                  <c:v>3.5515590108051942</c:v>
                </c:pt>
                <c:pt idx="43">
                  <c:v>10.2318558354352</c:v>
                </c:pt>
                <c:pt idx="44">
                  <c:v>8.5068637357927912</c:v>
                </c:pt>
                <c:pt idx="45">
                  <c:v>7.5899149123913379</c:v>
                </c:pt>
                <c:pt idx="46">
                  <c:v>12.343071057420453</c:v>
                </c:pt>
                <c:pt idx="47">
                  <c:v>12.66675352473554</c:v>
                </c:pt>
                <c:pt idx="48">
                  <c:v>9.7746107308148922</c:v>
                </c:pt>
                <c:pt idx="49">
                  <c:v>5.7814461088503188</c:v>
                </c:pt>
                <c:pt idx="50">
                  <c:v>7.0322079879205246</c:v>
                </c:pt>
                <c:pt idx="51">
                  <c:v>7.6776641727229764</c:v>
                </c:pt>
                <c:pt idx="52">
                  <c:v>6.1561579276354417</c:v>
                </c:pt>
                <c:pt idx="53">
                  <c:v>2.8817891043657173</c:v>
                </c:pt>
                <c:pt idx="54">
                  <c:v>2.7700104492636379</c:v>
                </c:pt>
                <c:pt idx="55">
                  <c:v>2.7660116955589009</c:v>
                </c:pt>
                <c:pt idx="56">
                  <c:v>0.63409852004416845</c:v>
                </c:pt>
                <c:pt idx="57">
                  <c:v>2.4962255167642722</c:v>
                </c:pt>
                <c:pt idx="58">
                  <c:v>3.5176063471060726</c:v>
                </c:pt>
                <c:pt idx="59">
                  <c:v>4.7026694700716964</c:v>
                </c:pt>
                <c:pt idx="60">
                  <c:v>5.7616764517504526</c:v>
                </c:pt>
                <c:pt idx="61">
                  <c:v>4.5272199050113926</c:v>
                </c:pt>
                <c:pt idx="62">
                  <c:v>2.9303943429053847</c:v>
                </c:pt>
                <c:pt idx="63">
                  <c:v>6.3715574137286124</c:v>
                </c:pt>
                <c:pt idx="64">
                  <c:v>5.4373332516450379</c:v>
                </c:pt>
                <c:pt idx="65">
                  <c:v>8.8103166841625669</c:v>
                </c:pt>
                <c:pt idx="66">
                  <c:v>9.5934194633191758</c:v>
                </c:pt>
                <c:pt idx="67">
                  <c:v>9.6056575250597298</c:v>
                </c:pt>
                <c:pt idx="68">
                  <c:v>11.477209731847493</c:v>
                </c:pt>
                <c:pt idx="69">
                  <c:v>11.506197919264016</c:v>
                </c:pt>
                <c:pt idx="70">
                  <c:v>12.112510091674533</c:v>
                </c:pt>
                <c:pt idx="71">
                  <c:v>13.583991994994227</c:v>
                </c:pt>
                <c:pt idx="72">
                  <c:v>11.655281805024419</c:v>
                </c:pt>
                <c:pt idx="73">
                  <c:v>10.717098114142054</c:v>
                </c:pt>
                <c:pt idx="74">
                  <c:v>10.821804248940946</c:v>
                </c:pt>
                <c:pt idx="75">
                  <c:v>10.316298839429461</c:v>
                </c:pt>
                <c:pt idx="76">
                  <c:v>11.207823953283413</c:v>
                </c:pt>
                <c:pt idx="77">
                  <c:v>11.397490826102041</c:v>
                </c:pt>
                <c:pt idx="78">
                  <c:v>11.97010800517131</c:v>
                </c:pt>
                <c:pt idx="79">
                  <c:v>12.387863522492015</c:v>
                </c:pt>
                <c:pt idx="80">
                  <c:v>11.716369822589122</c:v>
                </c:pt>
                <c:pt idx="81">
                  <c:v>9.7950006898048336</c:v>
                </c:pt>
                <c:pt idx="82">
                  <c:v>10.681468460705057</c:v>
                </c:pt>
                <c:pt idx="83">
                  <c:v>7.3709788370110552</c:v>
                </c:pt>
                <c:pt idx="84">
                  <c:v>6.0721085664739327</c:v>
                </c:pt>
                <c:pt idx="85">
                  <c:v>4.3542661937465921</c:v>
                </c:pt>
                <c:pt idx="86">
                  <c:v>5.97849697459929</c:v>
                </c:pt>
                <c:pt idx="87">
                  <c:v>3.5805755766098235</c:v>
                </c:pt>
                <c:pt idx="88">
                  <c:v>4.1483429642343195</c:v>
                </c:pt>
                <c:pt idx="89">
                  <c:v>5.544341298555322</c:v>
                </c:pt>
                <c:pt idx="90">
                  <c:v>2.3923828143104897</c:v>
                </c:pt>
                <c:pt idx="91">
                  <c:v>5.1596856576594519</c:v>
                </c:pt>
                <c:pt idx="92">
                  <c:v>7.1733968066031384</c:v>
                </c:pt>
                <c:pt idx="93">
                  <c:v>5.808390812522668</c:v>
                </c:pt>
                <c:pt idx="94">
                  <c:v>5.9345360767246502</c:v>
                </c:pt>
                <c:pt idx="95">
                  <c:v>3.9221126066455891</c:v>
                </c:pt>
                <c:pt idx="96">
                  <c:v>5.6924833662897578</c:v>
                </c:pt>
                <c:pt idx="97">
                  <c:v>6.3093301266487156</c:v>
                </c:pt>
                <c:pt idx="98">
                  <c:v>7.7231093934514883</c:v>
                </c:pt>
                <c:pt idx="99">
                  <c:v>6.112112402626102</c:v>
                </c:pt>
                <c:pt idx="100">
                  <c:v>4.9985103538439324</c:v>
                </c:pt>
                <c:pt idx="101">
                  <c:v>5.7244795215809274</c:v>
                </c:pt>
                <c:pt idx="102">
                  <c:v>4.1399362250318594</c:v>
                </c:pt>
                <c:pt idx="103">
                  <c:v>4.6581526253476779</c:v>
                </c:pt>
                <c:pt idx="104">
                  <c:v>4.442592401402945</c:v>
                </c:pt>
                <c:pt idx="105">
                  <c:v>1.7283035563089519</c:v>
                </c:pt>
                <c:pt idx="106">
                  <c:v>-0.47397629901015925</c:v>
                </c:pt>
                <c:pt idx="107">
                  <c:v>-0.82567346572435252</c:v>
                </c:pt>
                <c:pt idx="108">
                  <c:v>1.832027048667717</c:v>
                </c:pt>
                <c:pt idx="109">
                  <c:v>0.83466028064338449</c:v>
                </c:pt>
                <c:pt idx="110">
                  <c:v>-0.96139985884514667</c:v>
                </c:pt>
                <c:pt idx="111">
                  <c:v>1.9305364985869433</c:v>
                </c:pt>
                <c:pt idx="112">
                  <c:v>2.1242742292608918</c:v>
                </c:pt>
                <c:pt idx="113">
                  <c:v>10.546380276988089</c:v>
                </c:pt>
                <c:pt idx="114">
                  <c:v>11.17819766892687</c:v>
                </c:pt>
                <c:pt idx="115">
                  <c:v>12.890455097575225</c:v>
                </c:pt>
                <c:pt idx="116">
                  <c:v>11.96917570081235</c:v>
                </c:pt>
                <c:pt idx="117">
                  <c:v>12.844995585676534</c:v>
                </c:pt>
                <c:pt idx="118">
                  <c:v>13.235430169116571</c:v>
                </c:pt>
                <c:pt idx="119">
                  <c:v>16.490197346241597</c:v>
                </c:pt>
                <c:pt idx="120">
                  <c:v>16.157512224268956</c:v>
                </c:pt>
                <c:pt idx="121">
                  <c:v>18.85862013399322</c:v>
                </c:pt>
                <c:pt idx="122">
                  <c:v>17.998133770159932</c:v>
                </c:pt>
                <c:pt idx="123">
                  <c:v>21.445506270259006</c:v>
                </c:pt>
                <c:pt idx="124">
                  <c:v>18.35072376559641</c:v>
                </c:pt>
                <c:pt idx="125">
                  <c:v>17.274930412316959</c:v>
                </c:pt>
                <c:pt idx="126">
                  <c:v>19.17817343590804</c:v>
                </c:pt>
                <c:pt idx="127">
                  <c:v>18.207925599479189</c:v>
                </c:pt>
                <c:pt idx="128">
                  <c:v>18.575143640460599</c:v>
                </c:pt>
                <c:pt idx="129">
                  <c:v>19.853423692041329</c:v>
                </c:pt>
                <c:pt idx="130">
                  <c:v>23.685707601728858</c:v>
                </c:pt>
                <c:pt idx="131">
                  <c:v>26.026602900789509</c:v>
                </c:pt>
                <c:pt idx="132">
                  <c:v>29.815452881025429</c:v>
                </c:pt>
                <c:pt idx="133">
                  <c:v>33.123523885576198</c:v>
                </c:pt>
                <c:pt idx="134">
                  <c:v>33.639234397851553</c:v>
                </c:pt>
                <c:pt idx="135">
                  <c:v>34.289209611538723</c:v>
                </c:pt>
                <c:pt idx="136">
                  <c:v>34.606484492522881</c:v>
                </c:pt>
                <c:pt idx="137">
                  <c:v>34.46925964054175</c:v>
                </c:pt>
                <c:pt idx="138">
                  <c:v>32.983580374514254</c:v>
                </c:pt>
                <c:pt idx="139">
                  <c:v>35.471126579411759</c:v>
                </c:pt>
                <c:pt idx="140">
                  <c:v>33.338144198268658</c:v>
                </c:pt>
                <c:pt idx="141">
                  <c:v>31.998625140053893</c:v>
                </c:pt>
                <c:pt idx="142">
                  <c:v>34.598935180426714</c:v>
                </c:pt>
                <c:pt idx="143">
                  <c:v>33.538497974755103</c:v>
                </c:pt>
                <c:pt idx="144">
                  <c:v>36.98082327735073</c:v>
                </c:pt>
                <c:pt idx="145">
                  <c:v>37.724396715857168</c:v>
                </c:pt>
                <c:pt idx="146">
                  <c:v>40.543317652007602</c:v>
                </c:pt>
                <c:pt idx="147">
                  <c:v>39.756273769516739</c:v>
                </c:pt>
                <c:pt idx="148">
                  <c:v>35.909572746736757</c:v>
                </c:pt>
                <c:pt idx="149">
                  <c:v>29.245435215155545</c:v>
                </c:pt>
                <c:pt idx="150">
                  <c:v>29.520721833238508</c:v>
                </c:pt>
                <c:pt idx="151">
                  <c:v>30.766139068801923</c:v>
                </c:pt>
                <c:pt idx="152">
                  <c:v>27.956742796553247</c:v>
                </c:pt>
                <c:pt idx="153">
                  <c:v>28.2690044898807</c:v>
                </c:pt>
                <c:pt idx="154">
                  <c:v>25.592169979223289</c:v>
                </c:pt>
                <c:pt idx="155">
                  <c:v>27.030597728593129</c:v>
                </c:pt>
                <c:pt idx="156">
                  <c:v>30.859375135292776</c:v>
                </c:pt>
                <c:pt idx="157">
                  <c:v>33.990597536891777</c:v>
                </c:pt>
                <c:pt idx="158">
                  <c:v>37.093730135853178</c:v>
                </c:pt>
                <c:pt idx="159">
                  <c:v>38.101277631912801</c:v>
                </c:pt>
                <c:pt idx="160">
                  <c:v>40.977872576941522</c:v>
                </c:pt>
                <c:pt idx="161">
                  <c:v>40.895106147305853</c:v>
                </c:pt>
                <c:pt idx="162">
                  <c:v>42.932282704636982</c:v>
                </c:pt>
                <c:pt idx="163">
                  <c:v>45.87757423998633</c:v>
                </c:pt>
                <c:pt idx="164">
                  <c:v>44.835725123962234</c:v>
                </c:pt>
                <c:pt idx="165">
                  <c:v>45.345575375980474</c:v>
                </c:pt>
                <c:pt idx="166">
                  <c:v>42.414728425794188</c:v>
                </c:pt>
                <c:pt idx="167">
                  <c:v>42.356260969772052</c:v>
                </c:pt>
                <c:pt idx="168">
                  <c:v>42.524595687117973</c:v>
                </c:pt>
                <c:pt idx="169">
                  <c:v>43.952624533852493</c:v>
                </c:pt>
                <c:pt idx="170">
                  <c:v>44.347935727002593</c:v>
                </c:pt>
                <c:pt idx="171">
                  <c:v>42.831275407583135</c:v>
                </c:pt>
                <c:pt idx="172">
                  <c:v>44.287251867932028</c:v>
                </c:pt>
                <c:pt idx="173">
                  <c:v>47.48944133629638</c:v>
                </c:pt>
                <c:pt idx="174">
                  <c:v>49.068258382334641</c:v>
                </c:pt>
                <c:pt idx="175">
                  <c:v>54.404620889650587</c:v>
                </c:pt>
                <c:pt idx="176">
                  <c:v>43.95137184818303</c:v>
                </c:pt>
                <c:pt idx="177">
                  <c:v>46.216081210712481</c:v>
                </c:pt>
                <c:pt idx="178">
                  <c:v>44.067949523138637</c:v>
                </c:pt>
                <c:pt idx="179">
                  <c:v>45.365102906953076</c:v>
                </c:pt>
                <c:pt idx="180">
                  <c:v>46.45618197452788</c:v>
                </c:pt>
                <c:pt idx="181">
                  <c:v>44.116123601932735</c:v>
                </c:pt>
                <c:pt idx="182">
                  <c:v>46.514146085851941</c:v>
                </c:pt>
                <c:pt idx="183">
                  <c:v>46.836699872319329</c:v>
                </c:pt>
                <c:pt idx="184">
                  <c:v>52.343242010735501</c:v>
                </c:pt>
                <c:pt idx="185">
                  <c:v>52.465721330060219</c:v>
                </c:pt>
                <c:pt idx="186">
                  <c:v>53.758424660710098</c:v>
                </c:pt>
                <c:pt idx="187">
                  <c:v>55.248841854437408</c:v>
                </c:pt>
                <c:pt idx="188">
                  <c:v>56.50321886160441</c:v>
                </c:pt>
                <c:pt idx="189">
                  <c:v>58.910222138797309</c:v>
                </c:pt>
                <c:pt idx="190">
                  <c:v>62.712355357364842</c:v>
                </c:pt>
                <c:pt idx="191">
                  <c:v>63.914724042823678</c:v>
                </c:pt>
                <c:pt idx="192">
                  <c:v>67.905486380110816</c:v>
                </c:pt>
                <c:pt idx="193">
                  <c:v>73.444419657747105</c:v>
                </c:pt>
                <c:pt idx="194">
                  <c:v>72.896757058267184</c:v>
                </c:pt>
                <c:pt idx="195">
                  <c:v>70.961054198482984</c:v>
                </c:pt>
                <c:pt idx="196">
                  <c:v>74.400407833345795</c:v>
                </c:pt>
                <c:pt idx="197">
                  <c:v>75.020781802659457</c:v>
                </c:pt>
                <c:pt idx="198">
                  <c:v>74.454280751167786</c:v>
                </c:pt>
                <c:pt idx="199">
                  <c:v>73.282039001895228</c:v>
                </c:pt>
                <c:pt idx="200">
                  <c:v>67.944116398462555</c:v>
                </c:pt>
                <c:pt idx="201">
                  <c:v>63.415916203503549</c:v>
                </c:pt>
                <c:pt idx="202">
                  <c:v>67.620939467801477</c:v>
                </c:pt>
                <c:pt idx="203">
                  <c:v>69.262258111280303</c:v>
                </c:pt>
                <c:pt idx="204">
                  <c:v>64.001117658317128</c:v>
                </c:pt>
                <c:pt idx="205">
                  <c:v>64.680282069943587</c:v>
                </c:pt>
                <c:pt idx="206">
                  <c:v>65.125880298954215</c:v>
                </c:pt>
                <c:pt idx="207">
                  <c:v>67.901830198509586</c:v>
                </c:pt>
                <c:pt idx="208">
                  <c:v>71.800660575777684</c:v>
                </c:pt>
                <c:pt idx="209">
                  <c:v>74.744297273290371</c:v>
                </c:pt>
                <c:pt idx="210">
                  <c:v>74.06107034341214</c:v>
                </c:pt>
                <c:pt idx="211">
                  <c:v>77.386369440115971</c:v>
                </c:pt>
                <c:pt idx="212">
                  <c:v>84.681294668554543</c:v>
                </c:pt>
                <c:pt idx="213">
                  <c:v>83.383517220485487</c:v>
                </c:pt>
                <c:pt idx="214">
                  <c:v>77.048798008317164</c:v>
                </c:pt>
                <c:pt idx="215">
                  <c:v>82.669726508492559</c:v>
                </c:pt>
                <c:pt idx="216">
                  <c:v>88.568366436081547</c:v>
                </c:pt>
                <c:pt idx="217">
                  <c:v>86.84261619391431</c:v>
                </c:pt>
                <c:pt idx="218">
                  <c:v>89.632123840464729</c:v>
                </c:pt>
                <c:pt idx="219">
                  <c:v>87.579746599612236</c:v>
                </c:pt>
                <c:pt idx="220">
                  <c:v>86.676227332625189</c:v>
                </c:pt>
                <c:pt idx="221">
                  <c:v>88.36224696979238</c:v>
                </c:pt>
                <c:pt idx="222">
                  <c:v>86.406405836303307</c:v>
                </c:pt>
                <c:pt idx="223">
                  <c:v>84.520389848185857</c:v>
                </c:pt>
                <c:pt idx="224">
                  <c:v>85.566414533017905</c:v>
                </c:pt>
                <c:pt idx="225">
                  <c:v>87.714964649859951</c:v>
                </c:pt>
                <c:pt idx="226">
                  <c:v>82.273323082096923</c:v>
                </c:pt>
                <c:pt idx="227">
                  <c:v>82.857886938454513</c:v>
                </c:pt>
                <c:pt idx="228">
                  <c:v>75.651037017879034</c:v>
                </c:pt>
                <c:pt idx="229">
                  <c:v>73.601536700221317</c:v>
                </c:pt>
                <c:pt idx="230">
                  <c:v>73.994470775593271</c:v>
                </c:pt>
                <c:pt idx="231">
                  <c:v>63.848653949091201</c:v>
                </c:pt>
                <c:pt idx="232">
                  <c:v>61.31117489431044</c:v>
                </c:pt>
                <c:pt idx="233">
                  <c:v>61.439405339980141</c:v>
                </c:pt>
                <c:pt idx="234">
                  <c:v>64.259333372350881</c:v>
                </c:pt>
                <c:pt idx="235">
                  <c:v>68.156300884872024</c:v>
                </c:pt>
                <c:pt idx="236">
                  <c:v>70.933194515167997</c:v>
                </c:pt>
                <c:pt idx="237">
                  <c:v>74.858816727175153</c:v>
                </c:pt>
                <c:pt idx="238">
                  <c:v>74.575949631471047</c:v>
                </c:pt>
                <c:pt idx="239">
                  <c:v>76.859705624686512</c:v>
                </c:pt>
                <c:pt idx="240">
                  <c:v>68.669688823389947</c:v>
                </c:pt>
                <c:pt idx="241">
                  <c:v>67.281134392943613</c:v>
                </c:pt>
                <c:pt idx="242">
                  <c:v>66.623002013334144</c:v>
                </c:pt>
                <c:pt idx="243">
                  <c:v>66.626218425164254</c:v>
                </c:pt>
                <c:pt idx="244">
                  <c:v>66.406042563846015</c:v>
                </c:pt>
                <c:pt idx="245">
                  <c:v>61.90119515882828</c:v>
                </c:pt>
                <c:pt idx="246">
                  <c:v>68.328798357502919</c:v>
                </c:pt>
                <c:pt idx="247">
                  <c:v>68.313160321710527</c:v>
                </c:pt>
                <c:pt idx="248">
                  <c:v>74.755677735077967</c:v>
                </c:pt>
                <c:pt idx="249">
                  <c:v>76.875042279883672</c:v>
                </c:pt>
                <c:pt idx="250">
                  <c:v>80.399366951723252</c:v>
                </c:pt>
                <c:pt idx="251">
                  <c:v>84.88363345098935</c:v>
                </c:pt>
                <c:pt idx="252">
                  <c:v>90.712061932823246</c:v>
                </c:pt>
                <c:pt idx="253">
                  <c:v>86.211899221098093</c:v>
                </c:pt>
                <c:pt idx="254">
                  <c:v>93.538136547754803</c:v>
                </c:pt>
                <c:pt idx="255">
                  <c:v>91.389253957769867</c:v>
                </c:pt>
                <c:pt idx="256">
                  <c:v>97.329280057812113</c:v>
                </c:pt>
                <c:pt idx="257">
                  <c:v>95.917290961463664</c:v>
                </c:pt>
                <c:pt idx="258">
                  <c:v>97.329096491320158</c:v>
                </c:pt>
                <c:pt idx="259">
                  <c:v>96.695228918034957</c:v>
                </c:pt>
                <c:pt idx="260">
                  <c:v>102.9727208733612</c:v>
                </c:pt>
                <c:pt idx="261">
                  <c:v>108.56490682708557</c:v>
                </c:pt>
                <c:pt idx="262">
                  <c:v>111.7128435536828</c:v>
                </c:pt>
                <c:pt idx="263">
                  <c:v>116.14443737354412</c:v>
                </c:pt>
                <c:pt idx="264">
                  <c:v>119.6981648955903</c:v>
                </c:pt>
                <c:pt idx="265">
                  <c:v>122.66512066682775</c:v>
                </c:pt>
                <c:pt idx="266">
                  <c:v>117.18477772988152</c:v>
                </c:pt>
                <c:pt idx="267">
                  <c:v>119.68824473302261</c:v>
                </c:pt>
                <c:pt idx="268">
                  <c:v>120.44283524943036</c:v>
                </c:pt>
                <c:pt idx="269">
                  <c:v>116.78233130997513</c:v>
                </c:pt>
                <c:pt idx="270">
                  <c:v>118.97082837394871</c:v>
                </c:pt>
                <c:pt idx="271">
                  <c:v>121.60482782036843</c:v>
                </c:pt>
                <c:pt idx="272">
                  <c:v>112.17552347108266</c:v>
                </c:pt>
                <c:pt idx="273">
                  <c:v>114.84659151659903</c:v>
                </c:pt>
                <c:pt idx="274">
                  <c:v>117.28640582272591</c:v>
                </c:pt>
                <c:pt idx="275">
                  <c:v>108.57291307960217</c:v>
                </c:pt>
                <c:pt idx="276">
                  <c:v>112.25259657084123</c:v>
                </c:pt>
                <c:pt idx="277">
                  <c:v>116.99454263312568</c:v>
                </c:pt>
                <c:pt idx="278">
                  <c:v>118.17973914684083</c:v>
                </c:pt>
                <c:pt idx="279">
                  <c:v>117.65321538089712</c:v>
                </c:pt>
                <c:pt idx="280">
                  <c:v>107.10198458721651</c:v>
                </c:pt>
                <c:pt idx="281">
                  <c:v>114.22452034348134</c:v>
                </c:pt>
                <c:pt idx="282">
                  <c:v>123.1567250494336</c:v>
                </c:pt>
                <c:pt idx="283">
                  <c:v>125.80721335115999</c:v>
                </c:pt>
                <c:pt idx="284">
                  <c:v>127.85361032194973</c:v>
                </c:pt>
                <c:pt idx="285">
                  <c:v>134.86225644652583</c:v>
                </c:pt>
                <c:pt idx="286">
                  <c:v>134.35873550122653</c:v>
                </c:pt>
                <c:pt idx="287">
                  <c:v>140.3157739312347</c:v>
                </c:pt>
                <c:pt idx="288">
                  <c:v>141.78484072525777</c:v>
                </c:pt>
                <c:pt idx="289">
                  <c:v>141.81300492774432</c:v>
                </c:pt>
                <c:pt idx="290">
                  <c:v>140.07391123003927</c:v>
                </c:pt>
                <c:pt idx="291">
                  <c:v>144.32961439292922</c:v>
                </c:pt>
                <c:pt idx="292">
                  <c:v>149.83553266327931</c:v>
                </c:pt>
                <c:pt idx="293">
                  <c:v>141.11812668673275</c:v>
                </c:pt>
                <c:pt idx="294">
                  <c:v>136.2058838515606</c:v>
                </c:pt>
                <c:pt idx="295">
                  <c:v>144.13850438216249</c:v>
                </c:pt>
                <c:pt idx="296">
                  <c:v>144.61022248778988</c:v>
                </c:pt>
                <c:pt idx="297">
                  <c:v>144.01039455783334</c:v>
                </c:pt>
                <c:pt idx="298">
                  <c:v>147.76483468835309</c:v>
                </c:pt>
                <c:pt idx="299">
                  <c:v>147.76669839317989</c:v>
                </c:pt>
                <c:pt idx="300">
                  <c:v>145.99754615755691</c:v>
                </c:pt>
                <c:pt idx="301">
                  <c:v>148.07923727361896</c:v>
                </c:pt>
                <c:pt idx="302">
                  <c:v>149.56638147169804</c:v>
                </c:pt>
                <c:pt idx="303">
                  <c:v>151.46819169797436</c:v>
                </c:pt>
                <c:pt idx="304">
                  <c:v>157.57870900527354</c:v>
                </c:pt>
                <c:pt idx="305">
                  <c:v>153.96549311715765</c:v>
                </c:pt>
                <c:pt idx="306">
                  <c:v>152.34820405294207</c:v>
                </c:pt>
                <c:pt idx="307">
                  <c:v>156.73017283310816</c:v>
                </c:pt>
                <c:pt idx="308">
                  <c:v>157.13156850064709</c:v>
                </c:pt>
                <c:pt idx="309">
                  <c:v>163.39678814117144</c:v>
                </c:pt>
                <c:pt idx="310">
                  <c:v>169.8390171799189</c:v>
                </c:pt>
                <c:pt idx="311">
                  <c:v>176.94650639113391</c:v>
                </c:pt>
                <c:pt idx="312">
                  <c:v>182.04744146064709</c:v>
                </c:pt>
                <c:pt idx="313">
                  <c:v>186.45074434621387</c:v>
                </c:pt>
                <c:pt idx="314">
                  <c:v>184.29892684382051</c:v>
                </c:pt>
                <c:pt idx="315">
                  <c:v>191.7709353059586</c:v>
                </c:pt>
                <c:pt idx="316">
                  <c:v>191.93875258100954</c:v>
                </c:pt>
                <c:pt idx="317">
                  <c:v>183.12063320784529</c:v>
                </c:pt>
                <c:pt idx="318">
                  <c:v>182.95387580831991</c:v>
                </c:pt>
                <c:pt idx="319">
                  <c:v>187.12733453081157</c:v>
                </c:pt>
                <c:pt idx="320">
                  <c:v>186.82512943029909</c:v>
                </c:pt>
                <c:pt idx="321">
                  <c:v>164.19514641612119</c:v>
                </c:pt>
                <c:pt idx="322">
                  <c:v>150.1850256484735</c:v>
                </c:pt>
                <c:pt idx="323">
                  <c:v>111.9222709453957</c:v>
                </c:pt>
                <c:pt idx="324">
                  <c:v>69.557558249875825</c:v>
                </c:pt>
                <c:pt idx="325">
                  <c:v>84.830764253700536</c:v>
                </c:pt>
                <c:pt idx="326">
                  <c:v>68.461148532472933</c:v>
                </c:pt>
                <c:pt idx="327">
                  <c:v>93.338098881507804</c:v>
                </c:pt>
                <c:pt idx="328">
                  <c:v>100.45876735210118</c:v>
                </c:pt>
                <c:pt idx="329">
                  <c:v>94.609672065308501</c:v>
                </c:pt>
                <c:pt idx="330">
                  <c:v>106.79897232538464</c:v>
                </c:pt>
                <c:pt idx="331">
                  <c:v>106.61230638865997</c:v>
                </c:pt>
                <c:pt idx="332">
                  <c:v>101.05982109827966</c:v>
                </c:pt>
                <c:pt idx="333">
                  <c:v>113.10595656887048</c:v>
                </c:pt>
                <c:pt idx="334">
                  <c:v>127.43829092904618</c:v>
                </c:pt>
                <c:pt idx="335">
                  <c:v>142.20115309368543</c:v>
                </c:pt>
                <c:pt idx="336">
                  <c:v>139.86610427109966</c:v>
                </c:pt>
                <c:pt idx="337">
                  <c:v>150.6322756469452</c:v>
                </c:pt>
                <c:pt idx="338">
                  <c:v>143.65134488618199</c:v>
                </c:pt>
                <c:pt idx="339">
                  <c:v>153.19169936229105</c:v>
                </c:pt>
                <c:pt idx="340">
                  <c:v>161.53327596232336</c:v>
                </c:pt>
                <c:pt idx="341">
                  <c:v>166.47304204069394</c:v>
                </c:pt>
                <c:pt idx="342">
                  <c:v>163.61278555984029</c:v>
                </c:pt>
                <c:pt idx="343">
                  <c:v>168.9648395580428</c:v>
                </c:pt>
                <c:pt idx="344">
                  <c:v>170.73766368972315</c:v>
                </c:pt>
                <c:pt idx="345">
                  <c:v>168.4043278941258</c:v>
                </c:pt>
                <c:pt idx="346">
                  <c:v>170.01784329192918</c:v>
                </c:pt>
                <c:pt idx="347">
                  <c:v>170.9482951274897</c:v>
                </c:pt>
                <c:pt idx="348">
                  <c:v>167.64507546816097</c:v>
                </c:pt>
                <c:pt idx="349">
                  <c:v>163.22027513372834</c:v>
                </c:pt>
                <c:pt idx="350">
                  <c:v>162.84884975475089</c:v>
                </c:pt>
                <c:pt idx="351">
                  <c:v>163.14223654110864</c:v>
                </c:pt>
                <c:pt idx="352">
                  <c:v>156.88663264112336</c:v>
                </c:pt>
                <c:pt idx="353">
                  <c:v>163.41808175402809</c:v>
                </c:pt>
                <c:pt idx="354">
                  <c:v>167.43343210633429</c:v>
                </c:pt>
                <c:pt idx="355">
                  <c:v>170.51139510032965</c:v>
                </c:pt>
                <c:pt idx="356">
                  <c:v>155.91690955471614</c:v>
                </c:pt>
                <c:pt idx="357">
                  <c:v>177.02845113017389</c:v>
                </c:pt>
                <c:pt idx="358">
                  <c:v>177.35376973772014</c:v>
                </c:pt>
                <c:pt idx="359">
                  <c:v>177.20662629278479</c:v>
                </c:pt>
                <c:pt idx="360">
                  <c:v>187.96216982822355</c:v>
                </c:pt>
                <c:pt idx="361">
                  <c:v>191.61556750635441</c:v>
                </c:pt>
                <c:pt idx="362">
                  <c:v>190.82226760282083</c:v>
                </c:pt>
                <c:pt idx="363">
                  <c:v>200.52818718248361</c:v>
                </c:pt>
                <c:pt idx="364">
                  <c:v>199.86907250101771</c:v>
                </c:pt>
                <c:pt idx="365">
                  <c:v>204.70269233065306</c:v>
                </c:pt>
                <c:pt idx="366">
                  <c:v>209.95165243283401</c:v>
                </c:pt>
                <c:pt idx="367">
                  <c:v>207.8711202303009</c:v>
                </c:pt>
                <c:pt idx="368">
                  <c:v>205.64587922165094</c:v>
                </c:pt>
                <c:pt idx="369">
                  <c:v>200.0597549288525</c:v>
                </c:pt>
                <c:pt idx="370">
                  <c:v>216.55004246382649</c:v>
                </c:pt>
                <c:pt idx="371">
                  <c:v>215.30807412270826</c:v>
                </c:pt>
                <c:pt idx="372">
                  <c:v>213.46416750535391</c:v>
                </c:pt>
                <c:pt idx="373">
                  <c:v>194.09614870943335</c:v>
                </c:pt>
                <c:pt idx="374">
                  <c:v>200.94953880700649</c:v>
                </c:pt>
                <c:pt idx="375">
                  <c:v>194.39064678227672</c:v>
                </c:pt>
                <c:pt idx="376">
                  <c:v>196.22831453551331</c:v>
                </c:pt>
                <c:pt idx="377">
                  <c:v>191.0283519110902</c:v>
                </c:pt>
                <c:pt idx="378">
                  <c:v>195.28232683992167</c:v>
                </c:pt>
                <c:pt idx="379">
                  <c:v>204.88311967714711</c:v>
                </c:pt>
                <c:pt idx="380">
                  <c:v>209.91796490834545</c:v>
                </c:pt>
                <c:pt idx="381">
                  <c:v>205.81826639112415</c:v>
                </c:pt>
                <c:pt idx="382">
                  <c:v>205.73507181280078</c:v>
                </c:pt>
                <c:pt idx="383">
                  <c:v>210.41788072064159</c:v>
                </c:pt>
                <c:pt idx="384">
                  <c:v>203.83794610547349</c:v>
                </c:pt>
                <c:pt idx="385">
                  <c:v>206.16094431378852</c:v>
                </c:pt>
                <c:pt idx="386">
                  <c:v>215.11700888225306</c:v>
                </c:pt>
                <c:pt idx="387">
                  <c:v>220.63709095833011</c:v>
                </c:pt>
                <c:pt idx="388">
                  <c:v>219.53615581472371</c:v>
                </c:pt>
                <c:pt idx="389">
                  <c:v>222.38350425249726</c:v>
                </c:pt>
                <c:pt idx="390">
                  <c:v>221.98354433267099</c:v>
                </c:pt>
                <c:pt idx="391">
                  <c:v>223.80662042439664</c:v>
                </c:pt>
                <c:pt idx="392">
                  <c:v>221.55796827583214</c:v>
                </c:pt>
                <c:pt idx="393">
                  <c:v>225.60577693583235</c:v>
                </c:pt>
                <c:pt idx="394">
                  <c:v>223.60636245888793</c:v>
                </c:pt>
                <c:pt idx="395">
                  <c:v>208.97914103336083</c:v>
                </c:pt>
                <c:pt idx="396">
                  <c:v>209.5006053200957</c:v>
                </c:pt>
                <c:pt idx="397">
                  <c:v>206.70724885371206</c:v>
                </c:pt>
                <c:pt idx="398">
                  <c:v>201.51078153059507</c:v>
                </c:pt>
                <c:pt idx="399">
                  <c:v>205.00588322509844</c:v>
                </c:pt>
                <c:pt idx="400">
                  <c:v>196.67215703731338</c:v>
                </c:pt>
                <c:pt idx="401">
                  <c:v>190.56802000332388</c:v>
                </c:pt>
                <c:pt idx="402">
                  <c:v>188.51079682938897</c:v>
                </c:pt>
                <c:pt idx="403">
                  <c:v>188.88747202488182</c:v>
                </c:pt>
                <c:pt idx="404">
                  <c:v>180.9649396545428</c:v>
                </c:pt>
                <c:pt idx="405">
                  <c:v>174.29807851160226</c:v>
                </c:pt>
                <c:pt idx="406">
                  <c:v>177.18664049750714</c:v>
                </c:pt>
                <c:pt idx="407">
                  <c:v>151.46093465543356</c:v>
                </c:pt>
                <c:pt idx="408">
                  <c:v>143.71890144467179</c:v>
                </c:pt>
                <c:pt idx="409">
                  <c:v>156.10763370664299</c:v>
                </c:pt>
                <c:pt idx="410">
                  <c:v>157.60801209046971</c:v>
                </c:pt>
                <c:pt idx="411">
                  <c:v>148.0665616703356</c:v>
                </c:pt>
                <c:pt idx="412">
                  <c:v>141.07952884066486</c:v>
                </c:pt>
                <c:pt idx="413">
                  <c:v>145.02112546553309</c:v>
                </c:pt>
                <c:pt idx="414">
                  <c:v>150.0155523657246</c:v>
                </c:pt>
                <c:pt idx="415">
                  <c:v>146.7665167645913</c:v>
                </c:pt>
                <c:pt idx="416">
                  <c:v>139.43383811536941</c:v>
                </c:pt>
                <c:pt idx="417">
                  <c:v>139.92776854010467</c:v>
                </c:pt>
                <c:pt idx="418">
                  <c:v>127.10994421835609</c:v>
                </c:pt>
                <c:pt idx="419">
                  <c:v>135.99649998923388</c:v>
                </c:pt>
                <c:pt idx="420">
                  <c:v>143.90190969550491</c:v>
                </c:pt>
                <c:pt idx="421">
                  <c:v>151.46986260182769</c:v>
                </c:pt>
                <c:pt idx="422">
                  <c:v>153.55048782654194</c:v>
                </c:pt>
                <c:pt idx="423">
                  <c:v>151.87394081917299</c:v>
                </c:pt>
                <c:pt idx="424">
                  <c:v>153.72603004491165</c:v>
                </c:pt>
                <c:pt idx="425">
                  <c:v>151.93683668192287</c:v>
                </c:pt>
                <c:pt idx="426">
                  <c:v>150.47654355900281</c:v>
                </c:pt>
                <c:pt idx="427">
                  <c:v>145.58916372464807</c:v>
                </c:pt>
                <c:pt idx="428">
                  <c:v>155.71122473256654</c:v>
                </c:pt>
                <c:pt idx="429">
                  <c:v>166.92827464503236</c:v>
                </c:pt>
                <c:pt idx="430">
                  <c:v>170.26338778543462</c:v>
                </c:pt>
                <c:pt idx="431">
                  <c:v>158.66060846538744</c:v>
                </c:pt>
                <c:pt idx="432">
                  <c:v>155.28547477260744</c:v>
                </c:pt>
                <c:pt idx="433">
                  <c:v>146.6602176195735</c:v>
                </c:pt>
                <c:pt idx="434">
                  <c:v>139.9239877680659</c:v>
                </c:pt>
                <c:pt idx="435">
                  <c:v>134.02140984019297</c:v>
                </c:pt>
                <c:pt idx="436">
                  <c:v>138.15222302506047</c:v>
                </c:pt>
                <c:pt idx="437">
                  <c:v>138.14123068511716</c:v>
                </c:pt>
                <c:pt idx="438">
                  <c:v>144.93712721127613</c:v>
                </c:pt>
                <c:pt idx="439">
                  <c:v>141.28972528392993</c:v>
                </c:pt>
                <c:pt idx="440">
                  <c:v>129.67655152050145</c:v>
                </c:pt>
                <c:pt idx="441">
                  <c:v>121.4300946702822</c:v>
                </c:pt>
                <c:pt idx="442">
                  <c:v>118.671458451327</c:v>
                </c:pt>
                <c:pt idx="443">
                  <c:v>118.55853291818855</c:v>
                </c:pt>
                <c:pt idx="444">
                  <c:v>123.90265864582442</c:v>
                </c:pt>
                <c:pt idx="445">
                  <c:v>117.72707449171467</c:v>
                </c:pt>
                <c:pt idx="446">
                  <c:v>121.83750792864588</c:v>
                </c:pt>
                <c:pt idx="447">
                  <c:v>129.45038259565206</c:v>
                </c:pt>
                <c:pt idx="448">
                  <c:v>141.02263283362882</c:v>
                </c:pt>
                <c:pt idx="449">
                  <c:v>150.78641442001447</c:v>
                </c:pt>
                <c:pt idx="450">
                  <c:v>147.72608313275427</c:v>
                </c:pt>
                <c:pt idx="451">
                  <c:v>150.3019598869987</c:v>
                </c:pt>
                <c:pt idx="452">
                  <c:v>149.33636985453961</c:v>
                </c:pt>
                <c:pt idx="453">
                  <c:v>151.6877282543752</c:v>
                </c:pt>
                <c:pt idx="454">
                  <c:v>144.68379233531655</c:v>
                </c:pt>
                <c:pt idx="455">
                  <c:v>151.51264444277214</c:v>
                </c:pt>
                <c:pt idx="456">
                  <c:v>145.71501964435757</c:v>
                </c:pt>
                <c:pt idx="457">
                  <c:v>157.98224863986596</c:v>
                </c:pt>
                <c:pt idx="458">
                  <c:v>148.65743189906064</c:v>
                </c:pt>
                <c:pt idx="459">
                  <c:v>162.54626395927377</c:v>
                </c:pt>
                <c:pt idx="460">
                  <c:v>154.49279908007799</c:v>
                </c:pt>
                <c:pt idx="461">
                  <c:v>167.09198054554832</c:v>
                </c:pt>
                <c:pt idx="462">
                  <c:v>146.71006048520044</c:v>
                </c:pt>
                <c:pt idx="463">
                  <c:v>138.67858091564278</c:v>
                </c:pt>
                <c:pt idx="464">
                  <c:v>136.84798656019086</c:v>
                </c:pt>
                <c:pt idx="465">
                  <c:v>139.63095166216942</c:v>
                </c:pt>
                <c:pt idx="466">
                  <c:v>126.67342794439737</c:v>
                </c:pt>
                <c:pt idx="467">
                  <c:v>119.71238386982829</c:v>
                </c:pt>
                <c:pt idx="468">
                  <c:v>133.75318059966128</c:v>
                </c:pt>
                <c:pt idx="469">
                  <c:v>132.51411274873877</c:v>
                </c:pt>
                <c:pt idx="470">
                  <c:v>128.11096053316729</c:v>
                </c:pt>
                <c:pt idx="471">
                  <c:v>132.47749091482328</c:v>
                </c:pt>
                <c:pt idx="472">
                  <c:v>134.39747235392653</c:v>
                </c:pt>
                <c:pt idx="473">
                  <c:v>137.44817397213723</c:v>
                </c:pt>
                <c:pt idx="474">
                  <c:v>131.19121830769961</c:v>
                </c:pt>
                <c:pt idx="475">
                  <c:v>129.91889557108252</c:v>
                </c:pt>
                <c:pt idx="476">
                  <c:v>131.9092056189196</c:v>
                </c:pt>
                <c:pt idx="477">
                  <c:v>125.54185943455617</c:v>
                </c:pt>
                <c:pt idx="478">
                  <c:v>117.86372196535666</c:v>
                </c:pt>
                <c:pt idx="479">
                  <c:v>117.95481803074779</c:v>
                </c:pt>
                <c:pt idx="480">
                  <c:v>113.79791800304426</c:v>
                </c:pt>
                <c:pt idx="481">
                  <c:v>106.88015860227318</c:v>
                </c:pt>
                <c:pt idx="482">
                  <c:v>113.64486047529785</c:v>
                </c:pt>
                <c:pt idx="483">
                  <c:v>109.51241336304282</c:v>
                </c:pt>
                <c:pt idx="484">
                  <c:v>118.24130974494177</c:v>
                </c:pt>
                <c:pt idx="485">
                  <c:v>113.18035062812638</c:v>
                </c:pt>
                <c:pt idx="486">
                  <c:v>113.08577863016653</c:v>
                </c:pt>
                <c:pt idx="487">
                  <c:v>112.87292846221094</c:v>
                </c:pt>
                <c:pt idx="488">
                  <c:v>121.48190058941584</c:v>
                </c:pt>
                <c:pt idx="489">
                  <c:v>128.30890141331102</c:v>
                </c:pt>
                <c:pt idx="490">
                  <c:v>130.37295837966997</c:v>
                </c:pt>
                <c:pt idx="491">
                  <c:v>134.68701574741502</c:v>
                </c:pt>
                <c:pt idx="492">
                  <c:v>142.44220953922834</c:v>
                </c:pt>
                <c:pt idx="493">
                  <c:v>144.68709545623776</c:v>
                </c:pt>
                <c:pt idx="494">
                  <c:v>147.60900952954876</c:v>
                </c:pt>
                <c:pt idx="495">
                  <c:v>146.74096337923007</c:v>
                </c:pt>
                <c:pt idx="496">
                  <c:v>151.12595947791405</c:v>
                </c:pt>
                <c:pt idx="497">
                  <c:v>145.59451388274903</c:v>
                </c:pt>
                <c:pt idx="498">
                  <c:v>152.38250545771655</c:v>
                </c:pt>
                <c:pt idx="499">
                  <c:v>153.07704490973947</c:v>
                </c:pt>
                <c:pt idx="500">
                  <c:v>154.02661812517849</c:v>
                </c:pt>
                <c:pt idx="501">
                  <c:v>151.08578362243432</c:v>
                </c:pt>
                <c:pt idx="502">
                  <c:v>143.81052666947517</c:v>
                </c:pt>
                <c:pt idx="503">
                  <c:v>143.41752726137878</c:v>
                </c:pt>
                <c:pt idx="504">
                  <c:v>145.67109992198542</c:v>
                </c:pt>
                <c:pt idx="505">
                  <c:v>139.91770369510604</c:v>
                </c:pt>
                <c:pt idx="506">
                  <c:v>148.04231847776779</c:v>
                </c:pt>
                <c:pt idx="507">
                  <c:v>141.10742692233725</c:v>
                </c:pt>
                <c:pt idx="508">
                  <c:v>142.75093416389441</c:v>
                </c:pt>
                <c:pt idx="509">
                  <c:v>135.32203803377993</c:v>
                </c:pt>
                <c:pt idx="510">
                  <c:v>137.72589026556619</c:v>
                </c:pt>
                <c:pt idx="511">
                  <c:v>132.05492955030786</c:v>
                </c:pt>
                <c:pt idx="512">
                  <c:v>133.06616280480671</c:v>
                </c:pt>
                <c:pt idx="513">
                  <c:v>142.78751101231691</c:v>
                </c:pt>
                <c:pt idx="514">
                  <c:v>149.79829037141431</c:v>
                </c:pt>
                <c:pt idx="515">
                  <c:v>157.96673076918123</c:v>
                </c:pt>
                <c:pt idx="516">
                  <c:v>158.84643347396627</c:v>
                </c:pt>
                <c:pt idx="517">
                  <c:v>164.08296000314567</c:v>
                </c:pt>
                <c:pt idx="518">
                  <c:v>161.00125278817839</c:v>
                </c:pt>
                <c:pt idx="519">
                  <c:v>166.68207359791626</c:v>
                </c:pt>
                <c:pt idx="520">
                  <c:v>171.19423077054296</c:v>
                </c:pt>
                <c:pt idx="521">
                  <c:v>174.13695628974781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91-433A-9EB6-68827DB03847}"/>
            </c:ext>
          </c:extLst>
        </c:ser>
        <c:ser>
          <c:idx val="3"/>
          <c:order val="3"/>
          <c:tx>
            <c:strRef>
              <c:f>Planilha1!$K$2</c:f>
              <c:strCache>
                <c:ptCount val="1"/>
                <c:pt idx="0">
                  <c:v>Valor</c:v>
                </c:pt>
              </c:strCache>
            </c:strRef>
          </c:tx>
          <c:spPr>
            <a:ln w="25400" cap="rnd">
              <a:solidFill>
                <a:srgbClr val="035193"/>
              </a:solidFill>
              <a:round/>
            </a:ln>
            <a:effectLst/>
          </c:spPr>
          <c:marker>
            <c:symbol val="none"/>
          </c:marker>
          <c:cat>
            <c:numRef>
              <c:f>Planilha1!$G$3:$G$524</c:f>
              <c:numCache>
                <c:formatCode>dd/mm/yy</c:formatCode>
                <c:ptCount val="52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41746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42096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42124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42362</c:v>
                </c:pt>
                <c:pt idx="104">
                  <c:v>42369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42453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42838</c:v>
                </c:pt>
                <c:pt idx="172">
                  <c:v>42845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43188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43349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43384</c:v>
                </c:pt>
                <c:pt idx="250">
                  <c:v>43392</c:v>
                </c:pt>
                <c:pt idx="251">
                  <c:v>43399</c:v>
                </c:pt>
                <c:pt idx="252">
                  <c:v>43405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43573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43783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43930</c:v>
                </c:pt>
                <c:pt idx="328">
                  <c:v>43938</c:v>
                </c:pt>
                <c:pt idx="329">
                  <c:v>43945</c:v>
                </c:pt>
                <c:pt idx="330">
                  <c:v>43951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44189</c:v>
                </c:pt>
                <c:pt idx="365">
                  <c:v>44196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44287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44665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45022</c:v>
                </c:pt>
                <c:pt idx="484">
                  <c:v>45030</c:v>
                </c:pt>
                <c:pt idx="485">
                  <c:v>45036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</c:numCache>
            </c:numRef>
          </c:cat>
          <c:val>
            <c:numRef>
              <c:f>Planilha1!$K$3:$K$524</c:f>
              <c:numCache>
                <c:formatCode>#,##0.0\ \%</c:formatCode>
                <c:ptCount val="522"/>
                <c:pt idx="0">
                  <c:v>0</c:v>
                </c:pt>
                <c:pt idx="1">
                  <c:v>-1.7002592513106429</c:v>
                </c:pt>
                <c:pt idx="2">
                  <c:v>-2.8165702140547588</c:v>
                </c:pt>
                <c:pt idx="3">
                  <c:v>-5.226403393620016</c:v>
                </c:pt>
                <c:pt idx="4">
                  <c:v>-6.2912474918051302</c:v>
                </c:pt>
                <c:pt idx="5">
                  <c:v>-5.9423047573758936</c:v>
                </c:pt>
                <c:pt idx="6">
                  <c:v>-5.9620757416617653</c:v>
                </c:pt>
                <c:pt idx="7">
                  <c:v>-8.2277250685429024</c:v>
                </c:pt>
                <c:pt idx="8">
                  <c:v>-7.3404441111091678</c:v>
                </c:pt>
                <c:pt idx="9">
                  <c:v>-7.9625061284727243</c:v>
                </c:pt>
                <c:pt idx="10">
                  <c:v>-10.013729497671543</c:v>
                </c:pt>
                <c:pt idx="11">
                  <c:v>-8.0238372839770644</c:v>
                </c:pt>
                <c:pt idx="12">
                  <c:v>-5.9806388185533965</c:v>
                </c:pt>
                <c:pt idx="13">
                  <c:v>-4.5796505843199942</c:v>
                </c:pt>
                <c:pt idx="14">
                  <c:v>-4.3025677241524285</c:v>
                </c:pt>
                <c:pt idx="15">
                  <c:v>-3.2511682130854869</c:v>
                </c:pt>
                <c:pt idx="16">
                  <c:v>-4.2705650045376631</c:v>
                </c:pt>
                <c:pt idx="17">
                  <c:v>-2.552989856295651</c:v>
                </c:pt>
                <c:pt idx="18">
                  <c:v>-1.944335991122792</c:v>
                </c:pt>
                <c:pt idx="19">
                  <c:v>-0.37661935975286109</c:v>
                </c:pt>
                <c:pt idx="20">
                  <c:v>-1.0358496335047818</c:v>
                </c:pt>
                <c:pt idx="21">
                  <c:v>-1.7568253639240194</c:v>
                </c:pt>
                <c:pt idx="22">
                  <c:v>1.0295100275422797</c:v>
                </c:pt>
                <c:pt idx="23">
                  <c:v>2.5824830309999269</c:v>
                </c:pt>
                <c:pt idx="24">
                  <c:v>2.7905901616819717</c:v>
                </c:pt>
                <c:pt idx="25">
                  <c:v>1.8327929387749853</c:v>
                </c:pt>
                <c:pt idx="26">
                  <c:v>2.900914607668148</c:v>
                </c:pt>
                <c:pt idx="27">
                  <c:v>3.0312729949728112</c:v>
                </c:pt>
                <c:pt idx="28">
                  <c:v>4.8474152072107035</c:v>
                </c:pt>
                <c:pt idx="29">
                  <c:v>5.3565018364153616</c:v>
                </c:pt>
                <c:pt idx="30">
                  <c:v>3.686059092689975</c:v>
                </c:pt>
                <c:pt idx="31">
                  <c:v>3.0743575352911279</c:v>
                </c:pt>
                <c:pt idx="32">
                  <c:v>4.4231218515444537</c:v>
                </c:pt>
                <c:pt idx="33">
                  <c:v>5.9044397707583629</c:v>
                </c:pt>
                <c:pt idx="34">
                  <c:v>9.5373567742587984</c:v>
                </c:pt>
                <c:pt idx="35">
                  <c:v>9.5811260452744804</c:v>
                </c:pt>
                <c:pt idx="36">
                  <c:v>5.2729938240747565</c:v>
                </c:pt>
                <c:pt idx="37">
                  <c:v>6.3655610655781292</c:v>
                </c:pt>
                <c:pt idx="38">
                  <c:v>5.1904748853815574</c:v>
                </c:pt>
                <c:pt idx="39">
                  <c:v>2.6224967562413104</c:v>
                </c:pt>
                <c:pt idx="40">
                  <c:v>2.4008804131431027</c:v>
                </c:pt>
                <c:pt idx="41">
                  <c:v>1.8398000079160592</c:v>
                </c:pt>
                <c:pt idx="42">
                  <c:v>-1.5784959675860466</c:v>
                </c:pt>
                <c:pt idx="43">
                  <c:v>3.620998978119383</c:v>
                </c:pt>
                <c:pt idx="44">
                  <c:v>3.7931147897669382</c:v>
                </c:pt>
                <c:pt idx="45">
                  <c:v>3.7759695819674199</c:v>
                </c:pt>
                <c:pt idx="46">
                  <c:v>6.7563790860723403</c:v>
                </c:pt>
                <c:pt idx="47">
                  <c:v>7.2180199459198624</c:v>
                </c:pt>
                <c:pt idx="48">
                  <c:v>5.7473777717532704</c:v>
                </c:pt>
                <c:pt idx="49">
                  <c:v>2.9186500250059755</c:v>
                </c:pt>
                <c:pt idx="50">
                  <c:v>4.0716847600472228</c:v>
                </c:pt>
                <c:pt idx="51">
                  <c:v>5.4837538489685533</c:v>
                </c:pt>
                <c:pt idx="52">
                  <c:v>3.7013507412784201</c:v>
                </c:pt>
                <c:pt idx="53">
                  <c:v>8.3002497125495012E-2</c:v>
                </c:pt>
                <c:pt idx="54">
                  <c:v>-0.31123410515366823</c:v>
                </c:pt>
                <c:pt idx="55">
                  <c:v>-1.1784174522464719</c:v>
                </c:pt>
                <c:pt idx="56">
                  <c:v>-2.4737823858367425</c:v>
                </c:pt>
                <c:pt idx="57">
                  <c:v>-0.30398161581167704</c:v>
                </c:pt>
                <c:pt idx="58">
                  <c:v>2.0199850195170121</c:v>
                </c:pt>
                <c:pt idx="59">
                  <c:v>3.5248085666644169</c:v>
                </c:pt>
                <c:pt idx="60">
                  <c:v>3.9450473404351478</c:v>
                </c:pt>
                <c:pt idx="61">
                  <c:v>4.5827986281964161</c:v>
                </c:pt>
                <c:pt idx="62">
                  <c:v>4.6252152928913937</c:v>
                </c:pt>
                <c:pt idx="63">
                  <c:v>7.6500378225533128</c:v>
                </c:pt>
                <c:pt idx="64">
                  <c:v>7.0148821710952269</c:v>
                </c:pt>
                <c:pt idx="65">
                  <c:v>10.887003457738299</c:v>
                </c:pt>
                <c:pt idx="66">
                  <c:v>11.866522104458843</c:v>
                </c:pt>
                <c:pt idx="67">
                  <c:v>10.674459670651171</c:v>
                </c:pt>
                <c:pt idx="68">
                  <c:v>12.242136486973966</c:v>
                </c:pt>
                <c:pt idx="69">
                  <c:v>11.209339777676908</c:v>
                </c:pt>
                <c:pt idx="70">
                  <c:v>11.880889053430588</c:v>
                </c:pt>
                <c:pt idx="71">
                  <c:v>13.610796044352004</c:v>
                </c:pt>
                <c:pt idx="72">
                  <c:v>12.34101422547964</c:v>
                </c:pt>
                <c:pt idx="73">
                  <c:v>10.783214960970078</c:v>
                </c:pt>
                <c:pt idx="74">
                  <c:v>11.30776308082455</c:v>
                </c:pt>
                <c:pt idx="75">
                  <c:v>11.286509571561076</c:v>
                </c:pt>
                <c:pt idx="76">
                  <c:v>11.322196241409799</c:v>
                </c:pt>
                <c:pt idx="77">
                  <c:v>11.568693995440205</c:v>
                </c:pt>
                <c:pt idx="78">
                  <c:v>12.086022439570931</c:v>
                </c:pt>
                <c:pt idx="79">
                  <c:v>12.58616000980628</c:v>
                </c:pt>
                <c:pt idx="80">
                  <c:v>12.244024049917558</c:v>
                </c:pt>
                <c:pt idx="81">
                  <c:v>10.240827587988854</c:v>
                </c:pt>
                <c:pt idx="82">
                  <c:v>11.519549672925988</c:v>
                </c:pt>
                <c:pt idx="83">
                  <c:v>8.8995858015473051</c:v>
                </c:pt>
                <c:pt idx="84">
                  <c:v>8.4794757518882982</c:v>
                </c:pt>
                <c:pt idx="85">
                  <c:v>6.8068073573984922</c:v>
                </c:pt>
                <c:pt idx="86">
                  <c:v>7.457944936274874</c:v>
                </c:pt>
                <c:pt idx="87">
                  <c:v>5.4724098540483546</c:v>
                </c:pt>
                <c:pt idx="88">
                  <c:v>6.3530155691854597</c:v>
                </c:pt>
                <c:pt idx="89">
                  <c:v>7.4166039374922388</c:v>
                </c:pt>
                <c:pt idx="90">
                  <c:v>4.4458966457601612</c:v>
                </c:pt>
                <c:pt idx="91">
                  <c:v>8.1478145511352462</c:v>
                </c:pt>
                <c:pt idx="92">
                  <c:v>10.635628146387655</c:v>
                </c:pt>
                <c:pt idx="93">
                  <c:v>9.2371996102058596</c:v>
                </c:pt>
                <c:pt idx="94">
                  <c:v>9.3170403051670245</c:v>
                </c:pt>
                <c:pt idx="95">
                  <c:v>7.4148718434025929</c:v>
                </c:pt>
                <c:pt idx="96">
                  <c:v>9.9847721575724524</c:v>
                </c:pt>
                <c:pt idx="97">
                  <c:v>9.8074278051686559</c:v>
                </c:pt>
                <c:pt idx="98">
                  <c:v>11.070124967707873</c:v>
                </c:pt>
                <c:pt idx="99">
                  <c:v>8.0010487997949955</c:v>
                </c:pt>
                <c:pt idx="100">
                  <c:v>7.3739528494167761</c:v>
                </c:pt>
                <c:pt idx="101">
                  <c:v>8.3156387778078322</c:v>
                </c:pt>
                <c:pt idx="102">
                  <c:v>6.2626451751256917</c:v>
                </c:pt>
                <c:pt idx="103">
                  <c:v>6.6455738972393652</c:v>
                </c:pt>
                <c:pt idx="104">
                  <c:v>6.2292985381597887</c:v>
                </c:pt>
                <c:pt idx="105">
                  <c:v>3.2764516205467054</c:v>
                </c:pt>
                <c:pt idx="106">
                  <c:v>0.72208064102448066</c:v>
                </c:pt>
                <c:pt idx="107">
                  <c:v>8.1682825191409236E-2</c:v>
                </c:pt>
                <c:pt idx="108">
                  <c:v>3.010270222065925</c:v>
                </c:pt>
                <c:pt idx="109">
                  <c:v>3.9784611358105288</c:v>
                </c:pt>
                <c:pt idx="110">
                  <c:v>2.0331977685934532</c:v>
                </c:pt>
                <c:pt idx="111">
                  <c:v>5.3036450464994722</c:v>
                </c:pt>
                <c:pt idx="112">
                  <c:v>6.5091410556442186</c:v>
                </c:pt>
                <c:pt idx="113">
                  <c:v>17.175531455743663</c:v>
                </c:pt>
                <c:pt idx="114">
                  <c:v>19.273242558031111</c:v>
                </c:pt>
                <c:pt idx="115">
                  <c:v>20.291892260428089</c:v>
                </c:pt>
                <c:pt idx="116">
                  <c:v>19.472302004283115</c:v>
                </c:pt>
                <c:pt idx="117">
                  <c:v>20.257273927957311</c:v>
                </c:pt>
                <c:pt idx="118">
                  <c:v>20.196561287793656</c:v>
                </c:pt>
                <c:pt idx="119">
                  <c:v>24.370610636775879</c:v>
                </c:pt>
                <c:pt idx="120">
                  <c:v>24.987038710926491</c:v>
                </c:pt>
                <c:pt idx="121">
                  <c:v>26.974294766706318</c:v>
                </c:pt>
                <c:pt idx="122">
                  <c:v>26.562013999435475</c:v>
                </c:pt>
                <c:pt idx="123">
                  <c:v>30.20078205102228</c:v>
                </c:pt>
                <c:pt idx="124">
                  <c:v>28.173869510514351</c:v>
                </c:pt>
                <c:pt idx="125">
                  <c:v>27.609133633923829</c:v>
                </c:pt>
                <c:pt idx="126">
                  <c:v>30.126106122877029</c:v>
                </c:pt>
                <c:pt idx="127">
                  <c:v>28.371613241270421</c:v>
                </c:pt>
                <c:pt idx="128">
                  <c:v>28.052657919444822</c:v>
                </c:pt>
                <c:pt idx="129">
                  <c:v>29.608594660579147</c:v>
                </c:pt>
                <c:pt idx="130">
                  <c:v>32.239910031057768</c:v>
                </c:pt>
                <c:pt idx="131">
                  <c:v>34.536122111120157</c:v>
                </c:pt>
                <c:pt idx="132">
                  <c:v>38.638300768705427</c:v>
                </c:pt>
                <c:pt idx="133">
                  <c:v>42.10826103970966</c:v>
                </c:pt>
                <c:pt idx="134">
                  <c:v>43.965830687292232</c:v>
                </c:pt>
                <c:pt idx="135">
                  <c:v>45.199675902770537</c:v>
                </c:pt>
                <c:pt idx="136">
                  <c:v>46.253659725351113</c:v>
                </c:pt>
                <c:pt idx="137">
                  <c:v>46.308453900003492</c:v>
                </c:pt>
                <c:pt idx="138">
                  <c:v>43.425366249238053</c:v>
                </c:pt>
                <c:pt idx="139">
                  <c:v>47.247090254631672</c:v>
                </c:pt>
                <c:pt idx="140">
                  <c:v>44.30178968474641</c:v>
                </c:pt>
                <c:pt idx="141">
                  <c:v>42.273795831047465</c:v>
                </c:pt>
                <c:pt idx="142">
                  <c:v>43.772381552178643</c:v>
                </c:pt>
                <c:pt idx="143">
                  <c:v>42.667062455741117</c:v>
                </c:pt>
                <c:pt idx="144">
                  <c:v>46.897172088885263</c:v>
                </c:pt>
                <c:pt idx="145">
                  <c:v>47.697661175714678</c:v>
                </c:pt>
                <c:pt idx="146">
                  <c:v>50.485202687336212</c:v>
                </c:pt>
                <c:pt idx="147">
                  <c:v>50.359891969877872</c:v>
                </c:pt>
                <c:pt idx="148">
                  <c:v>46.518873151578141</c:v>
                </c:pt>
                <c:pt idx="149">
                  <c:v>39.018932890729822</c:v>
                </c:pt>
                <c:pt idx="150">
                  <c:v>38.784920398213842</c:v>
                </c:pt>
                <c:pt idx="151">
                  <c:v>39.347623098984208</c:v>
                </c:pt>
                <c:pt idx="152">
                  <c:v>37.009169619780288</c:v>
                </c:pt>
                <c:pt idx="153">
                  <c:v>39.015558592420831</c:v>
                </c:pt>
                <c:pt idx="154">
                  <c:v>37.646862123489669</c:v>
                </c:pt>
                <c:pt idx="155">
                  <c:v>37.63357669594771</c:v>
                </c:pt>
                <c:pt idx="156">
                  <c:v>41.510646986911759</c:v>
                </c:pt>
                <c:pt idx="157">
                  <c:v>45.165028358278114</c:v>
                </c:pt>
                <c:pt idx="158">
                  <c:v>48.485226357715241</c:v>
                </c:pt>
                <c:pt idx="159">
                  <c:v>48.472479545161363</c:v>
                </c:pt>
                <c:pt idx="160">
                  <c:v>51.032014177294151</c:v>
                </c:pt>
                <c:pt idx="161">
                  <c:v>52.295218093419173</c:v>
                </c:pt>
                <c:pt idx="162">
                  <c:v>53.441986156838901</c:v>
                </c:pt>
                <c:pt idx="163">
                  <c:v>56.585321576162542</c:v>
                </c:pt>
                <c:pt idx="164">
                  <c:v>57.340950903458477</c:v>
                </c:pt>
                <c:pt idx="165">
                  <c:v>58.013896073300607</c:v>
                </c:pt>
                <c:pt idx="166">
                  <c:v>55.531735364724419</c:v>
                </c:pt>
                <c:pt idx="167">
                  <c:v>56.097852549518379</c:v>
                </c:pt>
                <c:pt idx="168">
                  <c:v>56.204781614108448</c:v>
                </c:pt>
                <c:pt idx="169">
                  <c:v>57.99767993819254</c:v>
                </c:pt>
                <c:pt idx="170">
                  <c:v>57.823060815901101</c:v>
                </c:pt>
                <c:pt idx="171">
                  <c:v>56.208028885785353</c:v>
                </c:pt>
                <c:pt idx="172">
                  <c:v>57.386562423175612</c:v>
                </c:pt>
                <c:pt idx="173">
                  <c:v>59.796641599971053</c:v>
                </c:pt>
                <c:pt idx="174">
                  <c:v>61.369031665198783</c:v>
                </c:pt>
                <c:pt idx="175">
                  <c:v>66.134808940310293</c:v>
                </c:pt>
                <c:pt idx="176">
                  <c:v>55.187884715630013</c:v>
                </c:pt>
                <c:pt idx="177">
                  <c:v>57.791666088612352</c:v>
                </c:pt>
                <c:pt idx="178">
                  <c:v>55.299708485506521</c:v>
                </c:pt>
                <c:pt idx="179">
                  <c:v>56.780329807205042</c:v>
                </c:pt>
                <c:pt idx="180">
                  <c:v>57.259515998204982</c:v>
                </c:pt>
                <c:pt idx="181">
                  <c:v>54.757916267655361</c:v>
                </c:pt>
                <c:pt idx="182">
                  <c:v>58.402225098567961</c:v>
                </c:pt>
                <c:pt idx="183">
                  <c:v>58.307309450337492</c:v>
                </c:pt>
                <c:pt idx="184">
                  <c:v>64.341773056933775</c:v>
                </c:pt>
                <c:pt idx="185">
                  <c:v>63.96711787599525</c:v>
                </c:pt>
                <c:pt idx="186">
                  <c:v>65.237628097882265</c:v>
                </c:pt>
                <c:pt idx="187">
                  <c:v>67.438005093298798</c:v>
                </c:pt>
                <c:pt idx="188">
                  <c:v>67.625602025823824</c:v>
                </c:pt>
                <c:pt idx="189">
                  <c:v>70.353032392977283</c:v>
                </c:pt>
                <c:pt idx="190">
                  <c:v>75.240203046792928</c:v>
                </c:pt>
                <c:pt idx="191">
                  <c:v>77.079308675527244</c:v>
                </c:pt>
                <c:pt idx="192">
                  <c:v>80.993792143562928</c:v>
                </c:pt>
                <c:pt idx="193">
                  <c:v>87.733206819027686</c:v>
                </c:pt>
                <c:pt idx="194">
                  <c:v>87.298643896765981</c:v>
                </c:pt>
                <c:pt idx="195">
                  <c:v>84.728966147049377</c:v>
                </c:pt>
                <c:pt idx="196">
                  <c:v>89.231922087583456</c:v>
                </c:pt>
                <c:pt idx="197">
                  <c:v>90.759418984232539</c:v>
                </c:pt>
                <c:pt idx="198">
                  <c:v>89.918811162024866</c:v>
                </c:pt>
                <c:pt idx="199">
                  <c:v>89.126229743138111</c:v>
                </c:pt>
                <c:pt idx="200">
                  <c:v>81.149078030656852</c:v>
                </c:pt>
                <c:pt idx="201">
                  <c:v>76.809251755074143</c:v>
                </c:pt>
                <c:pt idx="202">
                  <c:v>81.179339361759901</c:v>
                </c:pt>
                <c:pt idx="203">
                  <c:v>83.855746147729576</c:v>
                </c:pt>
                <c:pt idx="204">
                  <c:v>78.166628935159636</c:v>
                </c:pt>
                <c:pt idx="205">
                  <c:v>77.558395509283926</c:v>
                </c:pt>
                <c:pt idx="206">
                  <c:v>76.864149170479863</c:v>
                </c:pt>
                <c:pt idx="207">
                  <c:v>80.869294450336767</c:v>
                </c:pt>
                <c:pt idx="208">
                  <c:v>84.553260602173609</c:v>
                </c:pt>
                <c:pt idx="209">
                  <c:v>87.95213297719242</c:v>
                </c:pt>
                <c:pt idx="210">
                  <c:v>85.777591631049646</c:v>
                </c:pt>
                <c:pt idx="211">
                  <c:v>89.184684603025843</c:v>
                </c:pt>
                <c:pt idx="212">
                  <c:v>97.81666661144088</c:v>
                </c:pt>
                <c:pt idx="213">
                  <c:v>95.450767896553785</c:v>
                </c:pt>
                <c:pt idx="214">
                  <c:v>90.368529614353221</c:v>
                </c:pt>
                <c:pt idx="215">
                  <c:v>93.670369931972999</c:v>
                </c:pt>
                <c:pt idx="216">
                  <c:v>99.777864218038346</c:v>
                </c:pt>
                <c:pt idx="217">
                  <c:v>97.254742091937118</c:v>
                </c:pt>
                <c:pt idx="218">
                  <c:v>100.35786143239172</c:v>
                </c:pt>
                <c:pt idx="219">
                  <c:v>96.494314085622122</c:v>
                </c:pt>
                <c:pt idx="220">
                  <c:v>95.953547758785533</c:v>
                </c:pt>
                <c:pt idx="221">
                  <c:v>97.605739489152825</c:v>
                </c:pt>
                <c:pt idx="222">
                  <c:v>94.737181185575594</c:v>
                </c:pt>
                <c:pt idx="223">
                  <c:v>92.559824640806809</c:v>
                </c:pt>
                <c:pt idx="224">
                  <c:v>91.236721439260691</c:v>
                </c:pt>
                <c:pt idx="225">
                  <c:v>91.819080590494224</c:v>
                </c:pt>
                <c:pt idx="226">
                  <c:v>86.458067289481107</c:v>
                </c:pt>
                <c:pt idx="227">
                  <c:v>86.359684076361361</c:v>
                </c:pt>
                <c:pt idx="228">
                  <c:v>79.422718722179965</c:v>
                </c:pt>
                <c:pt idx="229">
                  <c:v>77.776247383448279</c:v>
                </c:pt>
                <c:pt idx="230">
                  <c:v>77.712298579219805</c:v>
                </c:pt>
                <c:pt idx="231">
                  <c:v>70.336180483611429</c:v>
                </c:pt>
                <c:pt idx="232">
                  <c:v>66.275966661128692</c:v>
                </c:pt>
                <c:pt idx="233">
                  <c:v>64.641323842081903</c:v>
                </c:pt>
                <c:pt idx="234">
                  <c:v>67.959560578973495</c:v>
                </c:pt>
                <c:pt idx="235">
                  <c:v>70.339057885328856</c:v>
                </c:pt>
                <c:pt idx="236">
                  <c:v>73.445500428072634</c:v>
                </c:pt>
                <c:pt idx="237">
                  <c:v>78.805872439590615</c:v>
                </c:pt>
                <c:pt idx="238">
                  <c:v>78.248153427647196</c:v>
                </c:pt>
                <c:pt idx="239">
                  <c:v>82.030974103701894</c:v>
                </c:pt>
                <c:pt idx="240">
                  <c:v>72.120167783759229</c:v>
                </c:pt>
                <c:pt idx="241">
                  <c:v>72.847636565746427</c:v>
                </c:pt>
                <c:pt idx="242">
                  <c:v>70.734830015832244</c:v>
                </c:pt>
                <c:pt idx="243">
                  <c:v>73.149131470846214</c:v>
                </c:pt>
                <c:pt idx="244">
                  <c:v>72.049050822880574</c:v>
                </c:pt>
                <c:pt idx="245">
                  <c:v>67.800982452648029</c:v>
                </c:pt>
                <c:pt idx="246">
                  <c:v>73.874961895353962</c:v>
                </c:pt>
                <c:pt idx="247">
                  <c:v>74.39735170502577</c:v>
                </c:pt>
                <c:pt idx="248">
                  <c:v>82.264275489178431</c:v>
                </c:pt>
                <c:pt idx="249">
                  <c:v>86.180076108924254</c:v>
                </c:pt>
                <c:pt idx="250">
                  <c:v>94.788558171718364</c:v>
                </c:pt>
                <c:pt idx="251">
                  <c:v>102.27181949554436</c:v>
                </c:pt>
                <c:pt idx="252">
                  <c:v>108.37806179395675</c:v>
                </c:pt>
                <c:pt idx="253">
                  <c:v>104.51710301283543</c:v>
                </c:pt>
                <c:pt idx="254">
                  <c:v>111.54658222999078</c:v>
                </c:pt>
                <c:pt idx="255">
                  <c:v>109.18059171365577</c:v>
                </c:pt>
                <c:pt idx="256">
                  <c:v>116.58125710531714</c:v>
                </c:pt>
                <c:pt idx="257">
                  <c:v>114.0692662991266</c:v>
                </c:pt>
                <c:pt idx="258">
                  <c:v>115.53040419766312</c:v>
                </c:pt>
                <c:pt idx="259">
                  <c:v>112.97033693597761</c:v>
                </c:pt>
                <c:pt idx="260">
                  <c:v>120.07901278366901</c:v>
                </c:pt>
                <c:pt idx="261">
                  <c:v>126.48722600153933</c:v>
                </c:pt>
                <c:pt idx="262">
                  <c:v>127.58198989548433</c:v>
                </c:pt>
                <c:pt idx="263">
                  <c:v>132.1116868161989</c:v>
                </c:pt>
                <c:pt idx="264">
                  <c:v>137.84431227148141</c:v>
                </c:pt>
                <c:pt idx="265">
                  <c:v>143.56656918431918</c:v>
                </c:pt>
                <c:pt idx="266">
                  <c:v>138.44323811228713</c:v>
                </c:pt>
                <c:pt idx="267">
                  <c:v>141.91282013483271</c:v>
                </c:pt>
                <c:pt idx="268">
                  <c:v>142.91232216587053</c:v>
                </c:pt>
                <c:pt idx="269">
                  <c:v>137.54632284300655</c:v>
                </c:pt>
                <c:pt idx="270">
                  <c:v>138.92670116751896</c:v>
                </c:pt>
                <c:pt idx="271">
                  <c:v>145.10847280440268</c:v>
                </c:pt>
                <c:pt idx="272">
                  <c:v>137.87582165074781</c:v>
                </c:pt>
                <c:pt idx="273">
                  <c:v>142.16417813588251</c:v>
                </c:pt>
                <c:pt idx="274">
                  <c:v>144.55161904975364</c:v>
                </c:pt>
                <c:pt idx="275">
                  <c:v>132.56550502280913</c:v>
                </c:pt>
                <c:pt idx="276">
                  <c:v>138.6327925692882</c:v>
                </c:pt>
                <c:pt idx="277">
                  <c:v>145.49469672819924</c:v>
                </c:pt>
                <c:pt idx="278">
                  <c:v>146.7746139556929</c:v>
                </c:pt>
                <c:pt idx="279">
                  <c:v>146.11525597052611</c:v>
                </c:pt>
                <c:pt idx="280">
                  <c:v>135.42686075745789</c:v>
                </c:pt>
                <c:pt idx="281">
                  <c:v>145.46820909823316</c:v>
                </c:pt>
                <c:pt idx="282">
                  <c:v>157.0943790654253</c:v>
                </c:pt>
                <c:pt idx="283">
                  <c:v>161.63998424469233</c:v>
                </c:pt>
                <c:pt idx="284">
                  <c:v>163.34024928628267</c:v>
                </c:pt>
                <c:pt idx="285">
                  <c:v>171.15811469449267</c:v>
                </c:pt>
                <c:pt idx="286">
                  <c:v>170.60046001881352</c:v>
                </c:pt>
                <c:pt idx="287">
                  <c:v>180.76460110958149</c:v>
                </c:pt>
                <c:pt idx="288">
                  <c:v>184.3885569647282</c:v>
                </c:pt>
                <c:pt idx="289">
                  <c:v>183.44042502928372</c:v>
                </c:pt>
                <c:pt idx="290">
                  <c:v>181.34106949783563</c:v>
                </c:pt>
                <c:pt idx="291">
                  <c:v>190.26633295521432</c:v>
                </c:pt>
                <c:pt idx="292">
                  <c:v>198.59215898711557</c:v>
                </c:pt>
                <c:pt idx="293">
                  <c:v>189.11078360168793</c:v>
                </c:pt>
                <c:pt idx="294">
                  <c:v>184.59587664856846</c:v>
                </c:pt>
                <c:pt idx="295">
                  <c:v>194.35619157085293</c:v>
                </c:pt>
                <c:pt idx="296">
                  <c:v>193.20157397491229</c:v>
                </c:pt>
                <c:pt idx="297">
                  <c:v>194.01397349086125</c:v>
                </c:pt>
                <c:pt idx="298">
                  <c:v>200.44934736330995</c:v>
                </c:pt>
                <c:pt idx="299">
                  <c:v>200.14503966304201</c:v>
                </c:pt>
                <c:pt idx="300">
                  <c:v>197.81740026219458</c:v>
                </c:pt>
                <c:pt idx="301">
                  <c:v>198.31930390902696</c:v>
                </c:pt>
                <c:pt idx="302">
                  <c:v>203.46891761669227</c:v>
                </c:pt>
                <c:pt idx="303">
                  <c:v>205.85721287476844</c:v>
                </c:pt>
                <c:pt idx="304">
                  <c:v>212.52815727484679</c:v>
                </c:pt>
                <c:pt idx="305">
                  <c:v>208.33327669298694</c:v>
                </c:pt>
                <c:pt idx="306">
                  <c:v>207.48598064525092</c:v>
                </c:pt>
                <c:pt idx="307">
                  <c:v>214.58572182962371</c:v>
                </c:pt>
                <c:pt idx="308">
                  <c:v>214.49321812699105</c:v>
                </c:pt>
                <c:pt idx="309">
                  <c:v>223.89939787606625</c:v>
                </c:pt>
                <c:pt idx="310">
                  <c:v>232.827330514236</c:v>
                </c:pt>
                <c:pt idx="311">
                  <c:v>240.6413875652442</c:v>
                </c:pt>
                <c:pt idx="312">
                  <c:v>247.41516972575783</c:v>
                </c:pt>
                <c:pt idx="313">
                  <c:v>252.76575135976799</c:v>
                </c:pt>
                <c:pt idx="314">
                  <c:v>252.17685819053696</c:v>
                </c:pt>
                <c:pt idx="315">
                  <c:v>260.77682060247167</c:v>
                </c:pt>
                <c:pt idx="316">
                  <c:v>261.19287557567054</c:v>
                </c:pt>
                <c:pt idx="317">
                  <c:v>252.53193886893629</c:v>
                </c:pt>
                <c:pt idx="318">
                  <c:v>249.49446062788402</c:v>
                </c:pt>
                <c:pt idx="319">
                  <c:v>257.03835592988042</c:v>
                </c:pt>
                <c:pt idx="320">
                  <c:v>256.10254712106035</c:v>
                </c:pt>
                <c:pt idx="321">
                  <c:v>226.20457087744256</c:v>
                </c:pt>
                <c:pt idx="322">
                  <c:v>205.167011456034</c:v>
                </c:pt>
                <c:pt idx="323">
                  <c:v>149.07788290570352</c:v>
                </c:pt>
                <c:pt idx="324">
                  <c:v>95.566734686082881</c:v>
                </c:pt>
                <c:pt idx="325">
                  <c:v>121.17128975418692</c:v>
                </c:pt>
                <c:pt idx="326">
                  <c:v>97.233129733023802</c:v>
                </c:pt>
                <c:pt idx="327">
                  <c:v>123.39091375398064</c:v>
                </c:pt>
                <c:pt idx="328">
                  <c:v>130.9942984766225</c:v>
                </c:pt>
                <c:pt idx="329">
                  <c:v>124.95219683011295</c:v>
                </c:pt>
                <c:pt idx="330">
                  <c:v>137.11921754335995</c:v>
                </c:pt>
                <c:pt idx="331">
                  <c:v>129.88782058372027</c:v>
                </c:pt>
                <c:pt idx="332">
                  <c:v>121.09361853729608</c:v>
                </c:pt>
                <c:pt idx="333">
                  <c:v>137.48160055691349</c:v>
                </c:pt>
                <c:pt idx="334">
                  <c:v>152.83613195667618</c:v>
                </c:pt>
                <c:pt idx="335">
                  <c:v>174.56424078813927</c:v>
                </c:pt>
                <c:pt idx="336">
                  <c:v>172.34536295656059</c:v>
                </c:pt>
                <c:pt idx="337">
                  <c:v>183.4437136419869</c:v>
                </c:pt>
                <c:pt idx="338">
                  <c:v>176.47243077593524</c:v>
                </c:pt>
                <c:pt idx="339">
                  <c:v>190.10975987650323</c:v>
                </c:pt>
                <c:pt idx="340">
                  <c:v>200.79036998397291</c:v>
                </c:pt>
                <c:pt idx="341">
                  <c:v>206.58174877582786</c:v>
                </c:pt>
                <c:pt idx="342">
                  <c:v>201.7889828036929</c:v>
                </c:pt>
                <c:pt idx="343">
                  <c:v>208.78047225108011</c:v>
                </c:pt>
                <c:pt idx="344">
                  <c:v>212.63395906587684</c:v>
                </c:pt>
                <c:pt idx="345">
                  <c:v>206.90317084120699</c:v>
                </c:pt>
                <c:pt idx="346">
                  <c:v>209.29130425189385</c:v>
                </c:pt>
                <c:pt idx="347">
                  <c:v>213.1374221761167</c:v>
                </c:pt>
                <c:pt idx="348">
                  <c:v>206.3918105501271</c:v>
                </c:pt>
                <c:pt idx="349">
                  <c:v>199.41549703796193</c:v>
                </c:pt>
                <c:pt idx="350">
                  <c:v>198.98540785758459</c:v>
                </c:pt>
                <c:pt idx="351">
                  <c:v>197.21911735416433</c:v>
                </c:pt>
                <c:pt idx="352">
                  <c:v>189.82004905112456</c:v>
                </c:pt>
                <c:pt idx="353">
                  <c:v>197.05713038149915</c:v>
                </c:pt>
                <c:pt idx="354">
                  <c:v>201.7905263979068</c:v>
                </c:pt>
                <c:pt idx="355">
                  <c:v>208.91593711998641</c:v>
                </c:pt>
                <c:pt idx="356">
                  <c:v>188.00142490494514</c:v>
                </c:pt>
                <c:pt idx="357">
                  <c:v>215.00564453758653</c:v>
                </c:pt>
                <c:pt idx="358">
                  <c:v>217.77155379033309</c:v>
                </c:pt>
                <c:pt idx="359">
                  <c:v>218.47562814259948</c:v>
                </c:pt>
                <c:pt idx="360">
                  <c:v>233.3532996034117</c:v>
                </c:pt>
                <c:pt idx="361">
                  <c:v>237.00660594815304</c:v>
                </c:pt>
                <c:pt idx="362">
                  <c:v>236.66687433248589</c:v>
                </c:pt>
                <c:pt idx="363">
                  <c:v>247.62797315136766</c:v>
                </c:pt>
                <c:pt idx="364">
                  <c:v>246.71243499262837</c:v>
                </c:pt>
                <c:pt idx="365">
                  <c:v>250.76003938997283</c:v>
                </c:pt>
                <c:pt idx="366">
                  <c:v>259.777330973939</c:v>
                </c:pt>
                <c:pt idx="367">
                  <c:v>259.22375582602393</c:v>
                </c:pt>
                <c:pt idx="368">
                  <c:v>257.08748188312228</c:v>
                </c:pt>
                <c:pt idx="369">
                  <c:v>251.79315047551879</c:v>
                </c:pt>
                <c:pt idx="370">
                  <c:v>273.73904287039011</c:v>
                </c:pt>
                <c:pt idx="371">
                  <c:v>271.30197272223432</c:v>
                </c:pt>
                <c:pt idx="372">
                  <c:v>270.67511612579648</c:v>
                </c:pt>
                <c:pt idx="373">
                  <c:v>243.30662735934689</c:v>
                </c:pt>
                <c:pt idx="374">
                  <c:v>248.63198724681749</c:v>
                </c:pt>
                <c:pt idx="375">
                  <c:v>243.71830929828849</c:v>
                </c:pt>
                <c:pt idx="376">
                  <c:v>247.7171258802245</c:v>
                </c:pt>
                <c:pt idx="377">
                  <c:v>241.76861693178171</c:v>
                </c:pt>
                <c:pt idx="378">
                  <c:v>246.09899633721949</c:v>
                </c:pt>
                <c:pt idx="379">
                  <c:v>258.47517135844248</c:v>
                </c:pt>
                <c:pt idx="380">
                  <c:v>264.1707243610918</c:v>
                </c:pt>
                <c:pt idx="381">
                  <c:v>261.40544864120392</c:v>
                </c:pt>
                <c:pt idx="382">
                  <c:v>262.1722946772918</c:v>
                </c:pt>
                <c:pt idx="383">
                  <c:v>268.51124919959358</c:v>
                </c:pt>
                <c:pt idx="384">
                  <c:v>260.63915404685292</c:v>
                </c:pt>
                <c:pt idx="385">
                  <c:v>261.83109980542491</c:v>
                </c:pt>
                <c:pt idx="386">
                  <c:v>273.72296304402192</c:v>
                </c:pt>
                <c:pt idx="387">
                  <c:v>280.5439543078113</c:v>
                </c:pt>
                <c:pt idx="388">
                  <c:v>279.96156999204931</c:v>
                </c:pt>
                <c:pt idx="389">
                  <c:v>285.06857020487678</c:v>
                </c:pt>
                <c:pt idx="390">
                  <c:v>284.22275224191179</c:v>
                </c:pt>
                <c:pt idx="391">
                  <c:v>289.05370139424872</c:v>
                </c:pt>
                <c:pt idx="392">
                  <c:v>286.03406402416908</c:v>
                </c:pt>
                <c:pt idx="393">
                  <c:v>291.30247204962603</c:v>
                </c:pt>
                <c:pt idx="394">
                  <c:v>290.2549516148631</c:v>
                </c:pt>
                <c:pt idx="395">
                  <c:v>270.71929803450445</c:v>
                </c:pt>
                <c:pt idx="396">
                  <c:v>275.61353955459771</c:v>
                </c:pt>
                <c:pt idx="397">
                  <c:v>272.57988290191645</c:v>
                </c:pt>
                <c:pt idx="398">
                  <c:v>266.389203526659</c:v>
                </c:pt>
                <c:pt idx="399">
                  <c:v>271.3088447960248</c:v>
                </c:pt>
                <c:pt idx="400">
                  <c:v>260.91098243502518</c:v>
                </c:pt>
                <c:pt idx="401">
                  <c:v>253.47633145069094</c:v>
                </c:pt>
                <c:pt idx="402">
                  <c:v>252.96475784080403</c:v>
                </c:pt>
                <c:pt idx="403">
                  <c:v>254.28532046827721</c:v>
                </c:pt>
                <c:pt idx="404">
                  <c:v>241.67566680971245</c:v>
                </c:pt>
                <c:pt idx="405">
                  <c:v>233.39569638482271</c:v>
                </c:pt>
                <c:pt idx="406">
                  <c:v>235.71338467545954</c:v>
                </c:pt>
                <c:pt idx="407">
                  <c:v>205.27847955106586</c:v>
                </c:pt>
                <c:pt idx="408">
                  <c:v>196.59674041574439</c:v>
                </c:pt>
                <c:pt idx="409">
                  <c:v>214.5390082433567</c:v>
                </c:pt>
                <c:pt idx="410">
                  <c:v>213.68613827216035</c:v>
                </c:pt>
                <c:pt idx="411">
                  <c:v>203.61747882363463</c:v>
                </c:pt>
                <c:pt idx="412">
                  <c:v>188.7275339831188</c:v>
                </c:pt>
                <c:pt idx="413">
                  <c:v>184.71087597626905</c:v>
                </c:pt>
                <c:pt idx="414">
                  <c:v>198.35023974180984</c:v>
                </c:pt>
                <c:pt idx="415">
                  <c:v>191.28701003198856</c:v>
                </c:pt>
                <c:pt idx="416">
                  <c:v>184.33929933473294</c:v>
                </c:pt>
                <c:pt idx="417">
                  <c:v>186.18317179844297</c:v>
                </c:pt>
                <c:pt idx="418">
                  <c:v>163.96509207988422</c:v>
                </c:pt>
                <c:pt idx="419">
                  <c:v>171.48649337935905</c:v>
                </c:pt>
                <c:pt idx="420">
                  <c:v>178.40590968917422</c:v>
                </c:pt>
                <c:pt idx="421">
                  <c:v>187.32285465220329</c:v>
                </c:pt>
                <c:pt idx="422">
                  <c:v>187.79055118646579</c:v>
                </c:pt>
                <c:pt idx="423">
                  <c:v>187.05479554556649</c:v>
                </c:pt>
                <c:pt idx="424">
                  <c:v>189.81618402247102</c:v>
                </c:pt>
                <c:pt idx="425">
                  <c:v>187.92883067981109</c:v>
                </c:pt>
                <c:pt idx="426">
                  <c:v>182.14101705383698</c:v>
                </c:pt>
                <c:pt idx="427">
                  <c:v>172.88228451885948</c:v>
                </c:pt>
                <c:pt idx="428">
                  <c:v>189.78277458457998</c:v>
                </c:pt>
                <c:pt idx="429">
                  <c:v>204.08380511638416</c:v>
                </c:pt>
                <c:pt idx="430">
                  <c:v>208.43286803861142</c:v>
                </c:pt>
                <c:pt idx="431">
                  <c:v>191.78766489331082</c:v>
                </c:pt>
                <c:pt idx="432">
                  <c:v>183.76782140635842</c:v>
                </c:pt>
                <c:pt idx="433">
                  <c:v>174.68369786127721</c:v>
                </c:pt>
                <c:pt idx="434">
                  <c:v>165.10394120389535</c:v>
                </c:pt>
                <c:pt idx="435">
                  <c:v>154.48727071104861</c:v>
                </c:pt>
                <c:pt idx="436">
                  <c:v>157.79763096464552</c:v>
                </c:pt>
                <c:pt idx="437">
                  <c:v>156.32370054506578</c:v>
                </c:pt>
                <c:pt idx="438">
                  <c:v>165.30404497634578</c:v>
                </c:pt>
                <c:pt idx="439">
                  <c:v>159.83185233776416</c:v>
                </c:pt>
                <c:pt idx="440">
                  <c:v>143.52233940321591</c:v>
                </c:pt>
                <c:pt idx="441">
                  <c:v>134.62399124476477</c:v>
                </c:pt>
                <c:pt idx="442">
                  <c:v>132.89859253866473</c:v>
                </c:pt>
                <c:pt idx="443">
                  <c:v>131.92120144524111</c:v>
                </c:pt>
                <c:pt idx="444">
                  <c:v>138.07358132357339</c:v>
                </c:pt>
                <c:pt idx="445">
                  <c:v>131.29862495061425</c:v>
                </c:pt>
                <c:pt idx="446">
                  <c:v>138.02439589032852</c:v>
                </c:pt>
                <c:pt idx="447">
                  <c:v>147.71151860084376</c:v>
                </c:pt>
                <c:pt idx="448">
                  <c:v>161.36413568680544</c:v>
                </c:pt>
                <c:pt idx="449">
                  <c:v>168.34090674929124</c:v>
                </c:pt>
                <c:pt idx="450">
                  <c:v>164.23696880595546</c:v>
                </c:pt>
                <c:pt idx="451">
                  <c:v>165.86372138533218</c:v>
                </c:pt>
                <c:pt idx="452">
                  <c:v>166.72271496188665</c:v>
                </c:pt>
                <c:pt idx="453">
                  <c:v>169.07831343280009</c:v>
                </c:pt>
                <c:pt idx="454">
                  <c:v>159.46073790049823</c:v>
                </c:pt>
                <c:pt idx="455">
                  <c:v>167.79795387455431</c:v>
                </c:pt>
                <c:pt idx="456">
                  <c:v>159.01967907858401</c:v>
                </c:pt>
                <c:pt idx="457">
                  <c:v>170.66667885597502</c:v>
                </c:pt>
                <c:pt idx="458">
                  <c:v>162.99373226747943</c:v>
                </c:pt>
                <c:pt idx="459">
                  <c:v>174.29532716579294</c:v>
                </c:pt>
                <c:pt idx="460">
                  <c:v>168.34749693579116</c:v>
                </c:pt>
                <c:pt idx="461">
                  <c:v>180.41782084225892</c:v>
                </c:pt>
                <c:pt idx="462">
                  <c:v>160.63018494256471</c:v>
                </c:pt>
                <c:pt idx="463">
                  <c:v>150.79464517842584</c:v>
                </c:pt>
                <c:pt idx="464">
                  <c:v>148.91992414058174</c:v>
                </c:pt>
                <c:pt idx="465">
                  <c:v>151.54851701821732</c:v>
                </c:pt>
                <c:pt idx="466">
                  <c:v>134.4667401100474</c:v>
                </c:pt>
                <c:pt idx="467">
                  <c:v>126.26433618151145</c:v>
                </c:pt>
                <c:pt idx="468">
                  <c:v>140.9248848585959</c:v>
                </c:pt>
                <c:pt idx="469">
                  <c:v>139.40889868295349</c:v>
                </c:pt>
                <c:pt idx="470">
                  <c:v>133.98476155297141</c:v>
                </c:pt>
                <c:pt idx="471">
                  <c:v>142.22689853689411</c:v>
                </c:pt>
                <c:pt idx="472">
                  <c:v>143.79243577575798</c:v>
                </c:pt>
                <c:pt idx="473">
                  <c:v>149.90978057103987</c:v>
                </c:pt>
                <c:pt idx="474">
                  <c:v>150.97818573039956</c:v>
                </c:pt>
                <c:pt idx="475">
                  <c:v>148.25811312237627</c:v>
                </c:pt>
                <c:pt idx="476">
                  <c:v>151.02824963867639</c:v>
                </c:pt>
                <c:pt idx="477">
                  <c:v>145.06080673203249</c:v>
                </c:pt>
                <c:pt idx="478">
                  <c:v>135.589751339152</c:v>
                </c:pt>
                <c:pt idx="479">
                  <c:v>141.43653657317489</c:v>
                </c:pt>
                <c:pt idx="480">
                  <c:v>136.58434701280856</c:v>
                </c:pt>
                <c:pt idx="481">
                  <c:v>130.48815906275149</c:v>
                </c:pt>
                <c:pt idx="482">
                  <c:v>138.70866250639563</c:v>
                </c:pt>
                <c:pt idx="483">
                  <c:v>135.56407641606688</c:v>
                </c:pt>
                <c:pt idx="484">
                  <c:v>146.01239636656175</c:v>
                </c:pt>
                <c:pt idx="485">
                  <c:v>141.17383453067146</c:v>
                </c:pt>
                <c:pt idx="486">
                  <c:v>144.18620599042123</c:v>
                </c:pt>
                <c:pt idx="487">
                  <c:v>148.17567592716793</c:v>
                </c:pt>
                <c:pt idx="488">
                  <c:v>157.65490810943734</c:v>
                </c:pt>
                <c:pt idx="489">
                  <c:v>164.67078176322397</c:v>
                </c:pt>
                <c:pt idx="490">
                  <c:v>167.84557729323691</c:v>
                </c:pt>
                <c:pt idx="491">
                  <c:v>172.87858835035061</c:v>
                </c:pt>
                <c:pt idx="492">
                  <c:v>182.002986299687</c:v>
                </c:pt>
                <c:pt idx="493">
                  <c:v>184.52392037143125</c:v>
                </c:pt>
                <c:pt idx="494">
                  <c:v>189.30050164774067</c:v>
                </c:pt>
                <c:pt idx="495">
                  <c:v>189.52596822816346</c:v>
                </c:pt>
                <c:pt idx="496">
                  <c:v>193.45390930250105</c:v>
                </c:pt>
                <c:pt idx="497">
                  <c:v>187.29941050376348</c:v>
                </c:pt>
                <c:pt idx="498">
                  <c:v>197.54906108797252</c:v>
                </c:pt>
                <c:pt idx="499">
                  <c:v>199.36272550087483</c:v>
                </c:pt>
                <c:pt idx="500">
                  <c:v>200.78479787321393</c:v>
                </c:pt>
                <c:pt idx="501">
                  <c:v>196.55928878788879</c:v>
                </c:pt>
                <c:pt idx="502">
                  <c:v>187.02763077528192</c:v>
                </c:pt>
                <c:pt idx="503">
                  <c:v>188.73976284691727</c:v>
                </c:pt>
                <c:pt idx="504">
                  <c:v>191.73838749196045</c:v>
                </c:pt>
                <c:pt idx="505">
                  <c:v>185.17623689593253</c:v>
                </c:pt>
                <c:pt idx="506">
                  <c:v>192.13501751961087</c:v>
                </c:pt>
                <c:pt idx="507">
                  <c:v>180.88346936119407</c:v>
                </c:pt>
                <c:pt idx="508">
                  <c:v>182.64911793244099</c:v>
                </c:pt>
                <c:pt idx="509">
                  <c:v>171.82980217489879</c:v>
                </c:pt>
                <c:pt idx="510">
                  <c:v>172.29688583329494</c:v>
                </c:pt>
                <c:pt idx="511">
                  <c:v>165.95842850717983</c:v>
                </c:pt>
                <c:pt idx="512">
                  <c:v>166.17796981458</c:v>
                </c:pt>
                <c:pt idx="513">
                  <c:v>180.41875158526395</c:v>
                </c:pt>
                <c:pt idx="514">
                  <c:v>184.43647559861338</c:v>
                </c:pt>
                <c:pt idx="515">
                  <c:v>192.97917369423789</c:v>
                </c:pt>
                <c:pt idx="516">
                  <c:v>190.44810165481439</c:v>
                </c:pt>
                <c:pt idx="517">
                  <c:v>196.10596618379975</c:v>
                </c:pt>
                <c:pt idx="518">
                  <c:v>194.38001610867101</c:v>
                </c:pt>
                <c:pt idx="519">
                  <c:v>201.84533116308671</c:v>
                </c:pt>
                <c:pt idx="520">
                  <c:v>206.57150261572559</c:v>
                </c:pt>
                <c:pt idx="521">
                  <c:v>209.48796605291156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91-433A-9EB6-68827DB03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648896"/>
        <c:axId val="667646496"/>
      </c:lineChart>
      <c:dateAx>
        <c:axId val="667648896"/>
        <c:scaling>
          <c:orientation val="minMax"/>
        </c:scaling>
        <c:delete val="0"/>
        <c:axPos val="b"/>
        <c:numFmt formatCode="[$-416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667646496"/>
        <c:crosses val="autoZero"/>
        <c:auto val="1"/>
        <c:lblOffset val="100"/>
        <c:baseTimeUnit val="days"/>
        <c:majorUnit val="1"/>
        <c:majorTimeUnit val="years"/>
      </c:dateAx>
      <c:valAx>
        <c:axId val="667646496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  <a:lumOff val="50000"/>
                  <a:alpha val="25000"/>
                </a:schemeClr>
              </a:solidFill>
              <a:round/>
            </a:ln>
            <a:effectLst/>
          </c:spPr>
        </c:majorGridlines>
        <c:numFmt formatCode="#,##0.0\ 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35193"/>
                </a:solidFill>
                <a:latin typeface="Poppins UltraBold"/>
                <a:ea typeface="+mn-ea"/>
                <a:cs typeface="+mn-cs"/>
              </a:defRPr>
            </a:pPr>
            <a:endParaRPr lang="pt-BR"/>
          </a:p>
        </c:txPr>
        <c:crossAx val="66764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35193"/>
          </a:solidFill>
          <a:latin typeface="Poppins UltraBold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382DD-B32D-4D79-9BB1-691EA1F78A3E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550-4D7E-4FA8-A429-D88F5EF31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54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3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9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31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41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24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7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75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6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7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8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4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8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26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15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49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EB242-7CFD-4EBA-91E8-AEDFD44590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5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2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96CB51-6D80-4B9D-0892-E11F8ED3E6D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D7E7F6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514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0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Agrupar 118">
            <a:extLst>
              <a:ext uri="{FF2B5EF4-FFF2-40B4-BE49-F238E27FC236}">
                <a16:creationId xmlns:a16="http://schemas.microsoft.com/office/drawing/2014/main" id="{C2145E34-B569-AD5E-B7D7-7C0E54B9CF1F}"/>
              </a:ext>
            </a:extLst>
          </p:cNvPr>
          <p:cNvGrpSpPr/>
          <p:nvPr userDrawn="1"/>
        </p:nvGrpSpPr>
        <p:grpSpPr>
          <a:xfrm rot="5400000">
            <a:off x="-2080528" y="1219459"/>
            <a:ext cx="2861579" cy="422663"/>
            <a:chOff x="4416881" y="859122"/>
            <a:chExt cx="6571299" cy="970599"/>
          </a:xfrm>
        </p:grpSpPr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60CE1504-D8E7-1E9F-02CF-044DD18BDCBB}"/>
                </a:ext>
              </a:extLst>
            </p:cNvPr>
            <p:cNvSpPr/>
            <p:nvPr/>
          </p:nvSpPr>
          <p:spPr>
            <a:xfrm>
              <a:off x="4416881" y="859122"/>
              <a:ext cx="970599" cy="970599"/>
            </a:xfrm>
            <a:prstGeom prst="rect">
              <a:avLst/>
            </a:prstGeom>
            <a:solidFill>
              <a:srgbClr val="FAC31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700"/>
            </a:p>
          </p:txBody>
        </p:sp>
        <p:sp>
          <p:nvSpPr>
            <p:cNvPr id="113" name="Retângulo 112">
              <a:extLst>
                <a:ext uri="{FF2B5EF4-FFF2-40B4-BE49-F238E27FC236}">
                  <a16:creationId xmlns:a16="http://schemas.microsoft.com/office/drawing/2014/main" id="{831230FD-C209-8E90-F2BD-6806CD9D2124}"/>
                </a:ext>
              </a:extLst>
            </p:cNvPr>
            <p:cNvSpPr/>
            <p:nvPr/>
          </p:nvSpPr>
          <p:spPr>
            <a:xfrm>
              <a:off x="5817056" y="859122"/>
              <a:ext cx="970599" cy="970599"/>
            </a:xfrm>
            <a:prstGeom prst="rect">
              <a:avLst/>
            </a:prstGeom>
            <a:solidFill>
              <a:srgbClr val="0F294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700"/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83919E43-CB29-1D3B-EC01-21083EAC160E}"/>
                </a:ext>
              </a:extLst>
            </p:cNvPr>
            <p:cNvSpPr/>
            <p:nvPr/>
          </p:nvSpPr>
          <p:spPr>
            <a:xfrm>
              <a:off x="7217231" y="859122"/>
              <a:ext cx="970599" cy="970599"/>
            </a:xfrm>
            <a:prstGeom prst="rect">
              <a:avLst/>
            </a:prstGeom>
            <a:solidFill>
              <a:srgbClr val="66A4DC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700"/>
            </a:p>
          </p:txBody>
        </p: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311694F8-2BD1-70E4-673E-B495FADFC24F}"/>
                </a:ext>
              </a:extLst>
            </p:cNvPr>
            <p:cNvSpPr/>
            <p:nvPr/>
          </p:nvSpPr>
          <p:spPr>
            <a:xfrm>
              <a:off x="8617406" y="859122"/>
              <a:ext cx="970599" cy="970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700"/>
            </a:p>
          </p:txBody>
        </p:sp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1C6DE5DE-35E4-673E-BCC5-D2AC8B30B612}"/>
                </a:ext>
              </a:extLst>
            </p:cNvPr>
            <p:cNvSpPr/>
            <p:nvPr/>
          </p:nvSpPr>
          <p:spPr>
            <a:xfrm>
              <a:off x="10017581" y="859122"/>
              <a:ext cx="970599" cy="970599"/>
            </a:xfrm>
            <a:prstGeom prst="rect">
              <a:avLst/>
            </a:prstGeom>
            <a:solidFill>
              <a:srgbClr val="3B3B3B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700"/>
            </a:p>
          </p:txBody>
        </p:sp>
      </p:grpSp>
    </p:spTree>
    <p:extLst>
      <p:ext uri="{BB962C8B-B14F-4D97-AF65-F5344CB8AC3E}">
        <p14:creationId xmlns:p14="http://schemas.microsoft.com/office/powerpoint/2010/main" val="167797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2333496" y="1371104"/>
            <a:ext cx="14925804" cy="8224162"/>
          </a:xfrm>
          <a:custGeom>
            <a:avLst/>
            <a:gdLst/>
            <a:ahLst/>
            <a:cxnLst/>
            <a:rect l="l" t="t" r="r" b="b"/>
            <a:pathLst>
              <a:path w="14925804" h="8224162">
                <a:moveTo>
                  <a:pt x="0" y="0"/>
                </a:moveTo>
                <a:lnTo>
                  <a:pt x="14925804" y="0"/>
                </a:lnTo>
                <a:lnTo>
                  <a:pt x="14925804" y="8224163"/>
                </a:lnTo>
                <a:lnTo>
                  <a:pt x="0" y="8224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2" y="554588"/>
            <a:ext cx="12739688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ESTUDO DE ALOCAÇÃO EM FUNDOS DE AÇÕES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2FA59C6-CAF4-776B-4028-B9F0B224D73F}"/>
              </a:ext>
            </a:extLst>
          </p:cNvPr>
          <p:cNvCxnSpPr/>
          <p:nvPr/>
        </p:nvCxnSpPr>
        <p:spPr>
          <a:xfrm>
            <a:off x="1050472" y="1427109"/>
            <a:ext cx="84908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25B9DFFC-1BAB-91C7-ED6E-1064AB243E97}"/>
              </a:ext>
            </a:extLst>
          </p:cNvPr>
          <p:cNvSpPr/>
          <p:nvPr/>
        </p:nvSpPr>
        <p:spPr>
          <a:xfrm>
            <a:off x="1070723" y="1760863"/>
            <a:ext cx="1236600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41F3E23-4BE9-7444-E0A4-07D2A2CBDEB9}"/>
              </a:ext>
            </a:extLst>
          </p:cNvPr>
          <p:cNvSpPr/>
          <p:nvPr/>
        </p:nvSpPr>
        <p:spPr>
          <a:xfrm>
            <a:off x="3432923" y="1760863"/>
            <a:ext cx="13784355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3ª ETAPA</a:t>
            </a:r>
            <a:b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</a:rPr>
              <a:t>SELEÇÃO DOS FUNDOS E CONSTRUÇÃO DAS CARTEIRAS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18F9B718-B5C1-DE7C-95F7-CF235609D6C6}"/>
              </a:ext>
            </a:extLst>
          </p:cNvPr>
          <p:cNvSpPr/>
          <p:nvPr/>
        </p:nvSpPr>
        <p:spPr>
          <a:xfrm>
            <a:off x="2532701" y="191042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475B6C-8AFA-8A97-AFF0-866A0A7807EC}"/>
              </a:ext>
            </a:extLst>
          </p:cNvPr>
          <p:cNvSpPr/>
          <p:nvPr/>
        </p:nvSpPr>
        <p:spPr>
          <a:xfrm>
            <a:off x="3432923" y="3303913"/>
            <a:ext cx="4377578" cy="1238687"/>
          </a:xfrm>
          <a:prstGeom prst="rect">
            <a:avLst/>
          </a:prstGeom>
          <a:solidFill>
            <a:srgbClr val="035193"/>
          </a:solidFill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PORTFÓLIO VALOR</a:t>
            </a:r>
            <a:br>
              <a:rPr lang="pt-BR" sz="20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COMPOSTA PELOS PRIMEIROS</a:t>
            </a:r>
            <a:b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6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4 FUNDOS DE VALOR</a:t>
            </a:r>
            <a:endParaRPr lang="pt-BR" sz="2000" b="1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898D6DD-53BA-A00A-40D7-8A98D5176EBE}"/>
              </a:ext>
            </a:extLst>
          </p:cNvPr>
          <p:cNvSpPr/>
          <p:nvPr/>
        </p:nvSpPr>
        <p:spPr>
          <a:xfrm>
            <a:off x="8223941" y="3303913"/>
            <a:ext cx="9002229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rgbClr val="035193"/>
                </a:solidFill>
                <a:latin typeface="Poppins SemiBold" panose="00000700000000000000" pitchFamily="2" charset="0"/>
              </a:rPr>
              <a:t>Fundos com estratégia focada no investimento em empresas de valor, com caraterísticas como baixo índice preço/lucro (P/L), baixo índice preço/valor contábil (P/VPA) e alto retorno sobre o patrimônio líquido (ROE)</a:t>
            </a:r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E5DFE557-A889-812B-6914-64D5A5F2D9D9}"/>
              </a:ext>
            </a:extLst>
          </p:cNvPr>
          <p:cNvSpPr/>
          <p:nvPr/>
        </p:nvSpPr>
        <p:spPr>
          <a:xfrm>
            <a:off x="2532701" y="345347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035193"/>
          </a:solidFill>
          <a:ln w="3175" cap="flat">
            <a:solidFill>
              <a:srgbClr val="035193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72946BCC-BD79-DF51-9506-E0A24D49A631}"/>
              </a:ext>
            </a:extLst>
          </p:cNvPr>
          <p:cNvGrpSpPr/>
          <p:nvPr/>
        </p:nvGrpSpPr>
        <p:grpSpPr>
          <a:xfrm>
            <a:off x="1070723" y="3303913"/>
            <a:ext cx="529478" cy="530372"/>
            <a:chOff x="713815" y="2202608"/>
            <a:chExt cx="352985" cy="353581"/>
          </a:xfrm>
          <a:solidFill>
            <a:schemeClr val="bg1"/>
          </a:solidFill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90E08E6F-03DC-4B32-79C7-4558F8D37DB9}"/>
                </a:ext>
              </a:extLst>
            </p:cNvPr>
            <p:cNvSpPr/>
            <p:nvPr/>
          </p:nvSpPr>
          <p:spPr>
            <a:xfrm>
              <a:off x="713815" y="2202608"/>
              <a:ext cx="352985" cy="353581"/>
            </a:xfrm>
            <a:prstGeom prst="rect">
              <a:avLst/>
            </a:prstGeom>
            <a:solidFill>
              <a:srgbClr val="035193"/>
            </a:solidFill>
            <a:ln w="12700"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74" name="Gráfico 73">
              <a:extLst>
                <a:ext uri="{FF2B5EF4-FFF2-40B4-BE49-F238E27FC236}">
                  <a16:creationId xmlns:a16="http://schemas.microsoft.com/office/drawing/2014/main" id="{AE1C6A8F-D7B0-2457-5B10-60D7B56C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6307" y="2235398"/>
              <a:ext cx="288000" cy="288000"/>
            </a:xfrm>
            <a:prstGeom prst="rect">
              <a:avLst/>
            </a:prstGeom>
          </p:spPr>
        </p:pic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696682A8-570E-8DDE-1D18-C17E2E833C3A}"/>
              </a:ext>
            </a:extLst>
          </p:cNvPr>
          <p:cNvGrpSpPr/>
          <p:nvPr/>
        </p:nvGrpSpPr>
        <p:grpSpPr>
          <a:xfrm>
            <a:off x="1777846" y="3303913"/>
            <a:ext cx="529478" cy="530372"/>
            <a:chOff x="1185230" y="2202608"/>
            <a:chExt cx="352985" cy="353581"/>
          </a:xfrm>
          <a:solidFill>
            <a:schemeClr val="bg1"/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96D06B6C-20E0-8D2B-A35C-2C262EB02346}"/>
                </a:ext>
              </a:extLst>
            </p:cNvPr>
            <p:cNvSpPr/>
            <p:nvPr/>
          </p:nvSpPr>
          <p:spPr>
            <a:xfrm>
              <a:off x="1185230" y="2202608"/>
              <a:ext cx="352985" cy="353581"/>
            </a:xfrm>
            <a:prstGeom prst="rect">
              <a:avLst/>
            </a:prstGeom>
            <a:solidFill>
              <a:srgbClr val="035193"/>
            </a:solidFill>
            <a:ln w="12700"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75" name="Gráfico 74">
              <a:extLst>
                <a:ext uri="{FF2B5EF4-FFF2-40B4-BE49-F238E27FC236}">
                  <a16:creationId xmlns:a16="http://schemas.microsoft.com/office/drawing/2014/main" id="{43980F38-3C88-0FD1-C87E-EE0E6D4FE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7722" y="2235398"/>
              <a:ext cx="288000" cy="288000"/>
            </a:xfrm>
            <a:prstGeom prst="rect">
              <a:avLst/>
            </a:prstGeom>
          </p:spPr>
        </p:pic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2600140F-6729-C582-F16F-179432A89270}"/>
              </a:ext>
            </a:extLst>
          </p:cNvPr>
          <p:cNvGrpSpPr/>
          <p:nvPr/>
        </p:nvGrpSpPr>
        <p:grpSpPr>
          <a:xfrm>
            <a:off x="1070723" y="4012228"/>
            <a:ext cx="529478" cy="530372"/>
            <a:chOff x="713815" y="2674818"/>
            <a:chExt cx="352985" cy="353581"/>
          </a:xfrm>
          <a:solidFill>
            <a:schemeClr val="bg1"/>
          </a:solidFill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FBE17F24-F3C2-A94E-D987-5E2EEB0D5ED9}"/>
                </a:ext>
              </a:extLst>
            </p:cNvPr>
            <p:cNvSpPr/>
            <p:nvPr/>
          </p:nvSpPr>
          <p:spPr>
            <a:xfrm>
              <a:off x="713815" y="2674818"/>
              <a:ext cx="352985" cy="353581"/>
            </a:xfrm>
            <a:prstGeom prst="rect">
              <a:avLst/>
            </a:prstGeom>
            <a:solidFill>
              <a:srgbClr val="035193"/>
            </a:solidFill>
            <a:ln w="12700"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76" name="Gráfico 75">
              <a:extLst>
                <a:ext uri="{FF2B5EF4-FFF2-40B4-BE49-F238E27FC236}">
                  <a16:creationId xmlns:a16="http://schemas.microsoft.com/office/drawing/2014/main" id="{B85739C4-104A-A0B5-3AF9-0E6F15CAF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6307" y="2707608"/>
              <a:ext cx="288000" cy="288000"/>
            </a:xfrm>
            <a:prstGeom prst="rect">
              <a:avLst/>
            </a:prstGeom>
          </p:spPr>
        </p:pic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8C9C5381-7605-D2A6-4A6F-B4348868DD72}"/>
              </a:ext>
            </a:extLst>
          </p:cNvPr>
          <p:cNvGrpSpPr/>
          <p:nvPr/>
        </p:nvGrpSpPr>
        <p:grpSpPr>
          <a:xfrm>
            <a:off x="1777846" y="4012228"/>
            <a:ext cx="529478" cy="530372"/>
            <a:chOff x="1185230" y="2674818"/>
            <a:chExt cx="352985" cy="353581"/>
          </a:xfrm>
          <a:solidFill>
            <a:schemeClr val="bg1"/>
          </a:solidFill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38F73B2-00CB-F06A-F162-3ED4BB21DB12}"/>
                </a:ext>
              </a:extLst>
            </p:cNvPr>
            <p:cNvSpPr/>
            <p:nvPr/>
          </p:nvSpPr>
          <p:spPr>
            <a:xfrm>
              <a:off x="1185230" y="2674818"/>
              <a:ext cx="352985" cy="353581"/>
            </a:xfrm>
            <a:prstGeom prst="rect">
              <a:avLst/>
            </a:prstGeom>
            <a:solidFill>
              <a:srgbClr val="035193"/>
            </a:solidFill>
            <a:ln w="12700"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77" name="Gráfico 76">
              <a:extLst>
                <a:ext uri="{FF2B5EF4-FFF2-40B4-BE49-F238E27FC236}">
                  <a16:creationId xmlns:a16="http://schemas.microsoft.com/office/drawing/2014/main" id="{94B011CF-0600-1C91-58AF-58BFB391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7722" y="2707608"/>
              <a:ext cx="288000" cy="288000"/>
            </a:xfrm>
            <a:prstGeom prst="rect">
              <a:avLst/>
            </a:prstGeom>
          </p:spPr>
        </p:pic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86F57491-2692-6EE5-62DE-B18499A272CA}"/>
              </a:ext>
            </a:extLst>
          </p:cNvPr>
          <p:cNvGrpSpPr/>
          <p:nvPr/>
        </p:nvGrpSpPr>
        <p:grpSpPr>
          <a:xfrm>
            <a:off x="1070723" y="3303913"/>
            <a:ext cx="529478" cy="530372"/>
            <a:chOff x="713815" y="2202608"/>
            <a:chExt cx="352985" cy="353581"/>
          </a:xfrm>
          <a:solidFill>
            <a:schemeClr val="bg1"/>
          </a:solidFill>
        </p:grpSpPr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5AC5EF9F-92AC-9ACF-2C5B-09A0EC6E1DED}"/>
                </a:ext>
              </a:extLst>
            </p:cNvPr>
            <p:cNvSpPr/>
            <p:nvPr/>
          </p:nvSpPr>
          <p:spPr>
            <a:xfrm>
              <a:off x="713815" y="2202608"/>
              <a:ext cx="352985" cy="353581"/>
            </a:xfrm>
            <a:prstGeom prst="rect">
              <a:avLst/>
            </a:prstGeom>
            <a:solidFill>
              <a:srgbClr val="035193"/>
            </a:solidFill>
            <a:ln w="12700"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11" name="Gráfico 110">
              <a:extLst>
                <a:ext uri="{FF2B5EF4-FFF2-40B4-BE49-F238E27FC236}">
                  <a16:creationId xmlns:a16="http://schemas.microsoft.com/office/drawing/2014/main" id="{5F3F7FCA-81F2-E090-1958-B56C8C932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6307" y="2235398"/>
              <a:ext cx="288000" cy="288000"/>
            </a:xfrm>
            <a:prstGeom prst="rect">
              <a:avLst/>
            </a:prstGeom>
          </p:spPr>
        </p:pic>
      </p:grpSp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7E23404A-4049-15F1-08F7-A8C72A5C1DB7}"/>
              </a:ext>
            </a:extLst>
          </p:cNvPr>
          <p:cNvGrpSpPr/>
          <p:nvPr/>
        </p:nvGrpSpPr>
        <p:grpSpPr>
          <a:xfrm>
            <a:off x="1777846" y="3303913"/>
            <a:ext cx="529478" cy="530372"/>
            <a:chOff x="1185230" y="2202609"/>
            <a:chExt cx="352985" cy="353581"/>
          </a:xfrm>
          <a:solidFill>
            <a:schemeClr val="bg1"/>
          </a:solidFill>
        </p:grpSpPr>
        <p:sp>
          <p:nvSpPr>
            <p:cNvPr id="113" name="Retângulo 112">
              <a:extLst>
                <a:ext uri="{FF2B5EF4-FFF2-40B4-BE49-F238E27FC236}">
                  <a16:creationId xmlns:a16="http://schemas.microsoft.com/office/drawing/2014/main" id="{E5B679D1-11D0-6F69-3034-3B22D6A278EA}"/>
                </a:ext>
              </a:extLst>
            </p:cNvPr>
            <p:cNvSpPr/>
            <p:nvPr/>
          </p:nvSpPr>
          <p:spPr>
            <a:xfrm>
              <a:off x="1185230" y="2202609"/>
              <a:ext cx="352985" cy="353581"/>
            </a:xfrm>
            <a:prstGeom prst="rect">
              <a:avLst/>
            </a:prstGeom>
            <a:solidFill>
              <a:srgbClr val="035193"/>
            </a:solidFill>
            <a:ln w="12700"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14" name="Gráfico 113">
              <a:extLst>
                <a:ext uri="{FF2B5EF4-FFF2-40B4-BE49-F238E27FC236}">
                  <a16:creationId xmlns:a16="http://schemas.microsoft.com/office/drawing/2014/main" id="{8196CAC2-7B7F-B6C8-579C-1111073D9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7722" y="2235398"/>
              <a:ext cx="288000" cy="288000"/>
            </a:xfrm>
            <a:prstGeom prst="rect">
              <a:avLst/>
            </a:prstGeom>
          </p:spPr>
        </p:pic>
      </p:grp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FC44B944-1C54-A544-708A-863E12477B33}"/>
              </a:ext>
            </a:extLst>
          </p:cNvPr>
          <p:cNvSpPr/>
          <p:nvPr/>
        </p:nvSpPr>
        <p:spPr>
          <a:xfrm>
            <a:off x="3432923" y="4846963"/>
            <a:ext cx="4377578" cy="1238687"/>
          </a:xfrm>
          <a:prstGeom prst="rect">
            <a:avLst/>
          </a:prstGeom>
          <a:solidFill>
            <a:srgbClr val="C2B978"/>
          </a:solidFill>
          <a:ln cap="sq">
            <a:solidFill>
              <a:srgbClr val="C2B9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PORTFÓLIO TOP-DOWN</a:t>
            </a:r>
            <a:br>
              <a:rPr lang="pt-BR" sz="20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COMPOSTA PELOS PRIMEIROS</a:t>
            </a:r>
            <a:b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6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4 FUNDOS TOP-DOWN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D996E422-AD0B-4462-1B25-805FFF7723F2}"/>
              </a:ext>
            </a:extLst>
          </p:cNvPr>
          <p:cNvSpPr/>
          <p:nvPr/>
        </p:nvSpPr>
        <p:spPr>
          <a:xfrm>
            <a:off x="8223941" y="4846963"/>
            <a:ext cx="9002229" cy="1238687"/>
          </a:xfrm>
          <a:prstGeom prst="rect">
            <a:avLst/>
          </a:prstGeom>
          <a:noFill/>
          <a:ln cap="sq">
            <a:solidFill>
              <a:srgbClr val="C2B9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rgbClr val="C2B978"/>
                </a:solidFill>
                <a:latin typeface="Poppins SemiBold" panose="00000700000000000000" pitchFamily="2" charset="0"/>
              </a:rPr>
              <a:t>Fundos cujos portfólios de investimentos são construídos a partir da identificação de  teses de investimento baseadas no cenário macroeconômico</a:t>
            </a:r>
          </a:p>
        </p:txBody>
      </p:sp>
      <p:sp>
        <p:nvSpPr>
          <p:cNvPr id="134" name="Forma Livre: Forma 133">
            <a:extLst>
              <a:ext uri="{FF2B5EF4-FFF2-40B4-BE49-F238E27FC236}">
                <a16:creationId xmlns:a16="http://schemas.microsoft.com/office/drawing/2014/main" id="{B5E4C88D-D06A-AFF4-24A1-F575517E8704}"/>
              </a:ext>
            </a:extLst>
          </p:cNvPr>
          <p:cNvSpPr/>
          <p:nvPr/>
        </p:nvSpPr>
        <p:spPr>
          <a:xfrm>
            <a:off x="2532701" y="499652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C2B978"/>
          </a:solidFill>
          <a:ln w="3175" cap="flat">
            <a:solidFill>
              <a:srgbClr val="C2B978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5FEFB145-FCBC-3F99-B734-399533BE5D48}"/>
              </a:ext>
            </a:extLst>
          </p:cNvPr>
          <p:cNvGrpSpPr/>
          <p:nvPr/>
        </p:nvGrpSpPr>
        <p:grpSpPr>
          <a:xfrm>
            <a:off x="1070723" y="4846963"/>
            <a:ext cx="529478" cy="530372"/>
            <a:chOff x="713815" y="3231308"/>
            <a:chExt cx="352985" cy="353581"/>
          </a:xfrm>
          <a:solidFill>
            <a:schemeClr val="bg1"/>
          </a:solidFill>
        </p:grpSpPr>
        <p:sp>
          <p:nvSpPr>
            <p:cNvPr id="144" name="Retângulo 143">
              <a:extLst>
                <a:ext uri="{FF2B5EF4-FFF2-40B4-BE49-F238E27FC236}">
                  <a16:creationId xmlns:a16="http://schemas.microsoft.com/office/drawing/2014/main" id="{5EA8D277-AC78-F4DD-2990-E3F939EC49E2}"/>
                </a:ext>
              </a:extLst>
            </p:cNvPr>
            <p:cNvSpPr/>
            <p:nvPr/>
          </p:nvSpPr>
          <p:spPr>
            <a:xfrm>
              <a:off x="713815" y="3231308"/>
              <a:ext cx="352985" cy="353581"/>
            </a:xfrm>
            <a:prstGeom prst="rect">
              <a:avLst/>
            </a:prstGeom>
            <a:solidFill>
              <a:srgbClr val="C2B978"/>
            </a:solidFill>
            <a:ln w="12700" cap="sq">
              <a:solidFill>
                <a:srgbClr val="C2B97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45" name="Gráfico 144">
              <a:extLst>
                <a:ext uri="{FF2B5EF4-FFF2-40B4-BE49-F238E27FC236}">
                  <a16:creationId xmlns:a16="http://schemas.microsoft.com/office/drawing/2014/main" id="{12AB5B21-B8DE-D968-E3A0-C7A67AFC2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3120" y="3270912"/>
              <a:ext cx="274373" cy="274373"/>
            </a:xfrm>
            <a:prstGeom prst="rect">
              <a:avLst/>
            </a:prstGeom>
          </p:spPr>
        </p:pic>
      </p:grpSp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3B1A9CD5-AA13-E886-D886-F65348637070}"/>
              </a:ext>
            </a:extLst>
          </p:cNvPr>
          <p:cNvGrpSpPr/>
          <p:nvPr/>
        </p:nvGrpSpPr>
        <p:grpSpPr>
          <a:xfrm>
            <a:off x="1777846" y="4846963"/>
            <a:ext cx="529478" cy="530372"/>
            <a:chOff x="1185230" y="3231308"/>
            <a:chExt cx="352985" cy="353581"/>
          </a:xfrm>
          <a:solidFill>
            <a:schemeClr val="bg1"/>
          </a:solidFill>
        </p:grpSpPr>
        <p:sp>
          <p:nvSpPr>
            <p:cNvPr id="147" name="Retângulo 146">
              <a:extLst>
                <a:ext uri="{FF2B5EF4-FFF2-40B4-BE49-F238E27FC236}">
                  <a16:creationId xmlns:a16="http://schemas.microsoft.com/office/drawing/2014/main" id="{6CFD7462-A49B-C646-2D7A-32D9D5650804}"/>
                </a:ext>
              </a:extLst>
            </p:cNvPr>
            <p:cNvSpPr/>
            <p:nvPr/>
          </p:nvSpPr>
          <p:spPr>
            <a:xfrm>
              <a:off x="1185230" y="3231308"/>
              <a:ext cx="352985" cy="353581"/>
            </a:xfrm>
            <a:prstGeom prst="rect">
              <a:avLst/>
            </a:prstGeom>
            <a:solidFill>
              <a:srgbClr val="C2B978"/>
            </a:solidFill>
            <a:ln w="12700" cap="sq">
              <a:solidFill>
                <a:srgbClr val="C2B97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48" name="Gráfico 147">
              <a:extLst>
                <a:ext uri="{FF2B5EF4-FFF2-40B4-BE49-F238E27FC236}">
                  <a16:creationId xmlns:a16="http://schemas.microsoft.com/office/drawing/2014/main" id="{BB473DCA-EC04-9F54-7F8C-F6B36F072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224536" y="3270912"/>
              <a:ext cx="274373" cy="274373"/>
            </a:xfrm>
            <a:prstGeom prst="rect">
              <a:avLst/>
            </a:prstGeom>
          </p:spPr>
        </p:pic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B4F45F1C-FEB4-C9D9-A82E-944B152DF902}"/>
              </a:ext>
            </a:extLst>
          </p:cNvPr>
          <p:cNvGrpSpPr/>
          <p:nvPr/>
        </p:nvGrpSpPr>
        <p:grpSpPr>
          <a:xfrm>
            <a:off x="1070723" y="5555278"/>
            <a:ext cx="529478" cy="530372"/>
            <a:chOff x="713815" y="3703518"/>
            <a:chExt cx="352985" cy="353581"/>
          </a:xfrm>
          <a:solidFill>
            <a:schemeClr val="bg1"/>
          </a:solidFill>
        </p:grpSpPr>
        <p:sp>
          <p:nvSpPr>
            <p:cNvPr id="150" name="Retângulo 149">
              <a:extLst>
                <a:ext uri="{FF2B5EF4-FFF2-40B4-BE49-F238E27FC236}">
                  <a16:creationId xmlns:a16="http://schemas.microsoft.com/office/drawing/2014/main" id="{99840B91-7C0E-7D31-201C-3CE4A2FD384D}"/>
                </a:ext>
              </a:extLst>
            </p:cNvPr>
            <p:cNvSpPr/>
            <p:nvPr/>
          </p:nvSpPr>
          <p:spPr>
            <a:xfrm>
              <a:off x="713815" y="3703518"/>
              <a:ext cx="352985" cy="353581"/>
            </a:xfrm>
            <a:prstGeom prst="rect">
              <a:avLst/>
            </a:prstGeom>
            <a:solidFill>
              <a:srgbClr val="C2B978"/>
            </a:solidFill>
            <a:ln w="12700" cap="sq">
              <a:solidFill>
                <a:srgbClr val="C2B97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51" name="Gráfico 150">
              <a:extLst>
                <a:ext uri="{FF2B5EF4-FFF2-40B4-BE49-F238E27FC236}">
                  <a16:creationId xmlns:a16="http://schemas.microsoft.com/office/drawing/2014/main" id="{6FA990B3-8CC3-A70E-ED88-582B80B3E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3120" y="3743122"/>
              <a:ext cx="274373" cy="274373"/>
            </a:xfrm>
            <a:prstGeom prst="rect">
              <a:avLst/>
            </a:prstGeom>
          </p:spPr>
        </p:pic>
      </p:grpSp>
      <p:grpSp>
        <p:nvGrpSpPr>
          <p:cNvPr id="152" name="Agrupar 151">
            <a:extLst>
              <a:ext uri="{FF2B5EF4-FFF2-40B4-BE49-F238E27FC236}">
                <a16:creationId xmlns:a16="http://schemas.microsoft.com/office/drawing/2014/main" id="{0DF95D67-52B1-B561-668E-F3EEFC34E8E8}"/>
              </a:ext>
            </a:extLst>
          </p:cNvPr>
          <p:cNvGrpSpPr/>
          <p:nvPr/>
        </p:nvGrpSpPr>
        <p:grpSpPr>
          <a:xfrm>
            <a:off x="1777846" y="5555278"/>
            <a:ext cx="529478" cy="530372"/>
            <a:chOff x="1185230" y="3703518"/>
            <a:chExt cx="352985" cy="353581"/>
          </a:xfrm>
          <a:solidFill>
            <a:schemeClr val="bg1"/>
          </a:solidFill>
        </p:grpSpPr>
        <p:sp>
          <p:nvSpPr>
            <p:cNvPr id="153" name="Retângulo 152">
              <a:extLst>
                <a:ext uri="{FF2B5EF4-FFF2-40B4-BE49-F238E27FC236}">
                  <a16:creationId xmlns:a16="http://schemas.microsoft.com/office/drawing/2014/main" id="{E2DBD2B4-1CD3-67AE-ACC0-D8CD159CC08D}"/>
                </a:ext>
              </a:extLst>
            </p:cNvPr>
            <p:cNvSpPr/>
            <p:nvPr/>
          </p:nvSpPr>
          <p:spPr>
            <a:xfrm>
              <a:off x="1185230" y="3703518"/>
              <a:ext cx="352985" cy="353581"/>
            </a:xfrm>
            <a:prstGeom prst="rect">
              <a:avLst/>
            </a:prstGeom>
            <a:solidFill>
              <a:srgbClr val="C2B978"/>
            </a:solidFill>
            <a:ln w="12700" cap="sq">
              <a:solidFill>
                <a:srgbClr val="C2B97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54" name="Gráfico 153">
              <a:extLst>
                <a:ext uri="{FF2B5EF4-FFF2-40B4-BE49-F238E27FC236}">
                  <a16:creationId xmlns:a16="http://schemas.microsoft.com/office/drawing/2014/main" id="{84FD437B-C2B2-2F95-34E7-BC74E3D5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224536" y="3743122"/>
              <a:ext cx="274373" cy="274373"/>
            </a:xfrm>
            <a:prstGeom prst="rect">
              <a:avLst/>
            </a:prstGeom>
          </p:spPr>
        </p:pic>
      </p:grpSp>
      <p:grpSp>
        <p:nvGrpSpPr>
          <p:cNvPr id="167" name="Agrupar 166">
            <a:extLst>
              <a:ext uri="{FF2B5EF4-FFF2-40B4-BE49-F238E27FC236}">
                <a16:creationId xmlns:a16="http://schemas.microsoft.com/office/drawing/2014/main" id="{F04B8A35-BBBA-C92A-7913-DA95BC1CF40A}"/>
              </a:ext>
            </a:extLst>
          </p:cNvPr>
          <p:cNvGrpSpPr/>
          <p:nvPr/>
        </p:nvGrpSpPr>
        <p:grpSpPr>
          <a:xfrm>
            <a:off x="1070723" y="4846963"/>
            <a:ext cx="529478" cy="530372"/>
            <a:chOff x="713815" y="3231308"/>
            <a:chExt cx="352985" cy="353581"/>
          </a:xfrm>
          <a:solidFill>
            <a:schemeClr val="bg1"/>
          </a:solidFill>
        </p:grpSpPr>
        <p:sp>
          <p:nvSpPr>
            <p:cNvPr id="168" name="Retângulo 167">
              <a:extLst>
                <a:ext uri="{FF2B5EF4-FFF2-40B4-BE49-F238E27FC236}">
                  <a16:creationId xmlns:a16="http://schemas.microsoft.com/office/drawing/2014/main" id="{EFA98030-B998-D0E8-7D47-63B0169A9A75}"/>
                </a:ext>
              </a:extLst>
            </p:cNvPr>
            <p:cNvSpPr/>
            <p:nvPr/>
          </p:nvSpPr>
          <p:spPr>
            <a:xfrm>
              <a:off x="713815" y="3231308"/>
              <a:ext cx="352985" cy="353581"/>
            </a:xfrm>
            <a:prstGeom prst="rect">
              <a:avLst/>
            </a:prstGeom>
            <a:solidFill>
              <a:srgbClr val="C2B978"/>
            </a:solidFill>
            <a:ln w="12700" cap="sq">
              <a:solidFill>
                <a:srgbClr val="C2B97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69" name="Gráfico 168">
              <a:extLst>
                <a:ext uri="{FF2B5EF4-FFF2-40B4-BE49-F238E27FC236}">
                  <a16:creationId xmlns:a16="http://schemas.microsoft.com/office/drawing/2014/main" id="{6C3EB914-FEC9-8986-9BD6-904B17A79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3120" y="3270912"/>
              <a:ext cx="274373" cy="274373"/>
            </a:xfrm>
            <a:prstGeom prst="rect">
              <a:avLst/>
            </a:prstGeom>
          </p:spPr>
        </p:pic>
      </p:grpSp>
      <p:grpSp>
        <p:nvGrpSpPr>
          <p:cNvPr id="170" name="Agrupar 169">
            <a:extLst>
              <a:ext uri="{FF2B5EF4-FFF2-40B4-BE49-F238E27FC236}">
                <a16:creationId xmlns:a16="http://schemas.microsoft.com/office/drawing/2014/main" id="{2DA98CCC-C618-47CF-8AF5-7F52F366D600}"/>
              </a:ext>
            </a:extLst>
          </p:cNvPr>
          <p:cNvGrpSpPr/>
          <p:nvPr/>
        </p:nvGrpSpPr>
        <p:grpSpPr>
          <a:xfrm>
            <a:off x="1777846" y="4846963"/>
            <a:ext cx="529478" cy="530372"/>
            <a:chOff x="1185230" y="3231308"/>
            <a:chExt cx="352985" cy="353581"/>
          </a:xfrm>
          <a:solidFill>
            <a:schemeClr val="bg1"/>
          </a:solidFill>
        </p:grpSpPr>
        <p:sp>
          <p:nvSpPr>
            <p:cNvPr id="171" name="Retângulo 170">
              <a:extLst>
                <a:ext uri="{FF2B5EF4-FFF2-40B4-BE49-F238E27FC236}">
                  <a16:creationId xmlns:a16="http://schemas.microsoft.com/office/drawing/2014/main" id="{3F7BD2B7-B277-C233-C4FA-0EFD8F958B53}"/>
                </a:ext>
              </a:extLst>
            </p:cNvPr>
            <p:cNvSpPr/>
            <p:nvPr/>
          </p:nvSpPr>
          <p:spPr>
            <a:xfrm>
              <a:off x="1185230" y="3231308"/>
              <a:ext cx="352985" cy="353581"/>
            </a:xfrm>
            <a:prstGeom prst="rect">
              <a:avLst/>
            </a:prstGeom>
            <a:solidFill>
              <a:srgbClr val="C2B978"/>
            </a:solidFill>
            <a:ln w="12700" cap="sq">
              <a:solidFill>
                <a:srgbClr val="C2B97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72" name="Gráfico 171">
              <a:extLst>
                <a:ext uri="{FF2B5EF4-FFF2-40B4-BE49-F238E27FC236}">
                  <a16:creationId xmlns:a16="http://schemas.microsoft.com/office/drawing/2014/main" id="{F483576F-CBD7-99A5-F6F6-0DB6E9D1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224536" y="3270912"/>
              <a:ext cx="274373" cy="274373"/>
            </a:xfrm>
            <a:prstGeom prst="rect">
              <a:avLst/>
            </a:prstGeom>
          </p:spPr>
        </p:pic>
      </p:grpSp>
      <p:sp>
        <p:nvSpPr>
          <p:cNvPr id="179" name="Retângulo 178">
            <a:extLst>
              <a:ext uri="{FF2B5EF4-FFF2-40B4-BE49-F238E27FC236}">
                <a16:creationId xmlns:a16="http://schemas.microsoft.com/office/drawing/2014/main" id="{600F4421-0ACE-91CF-03AF-06BD8D2787E6}"/>
              </a:ext>
            </a:extLst>
          </p:cNvPr>
          <p:cNvSpPr/>
          <p:nvPr/>
        </p:nvSpPr>
        <p:spPr>
          <a:xfrm>
            <a:off x="3432923" y="6390013"/>
            <a:ext cx="4377578" cy="1238687"/>
          </a:xfrm>
          <a:prstGeom prst="rect">
            <a:avLst/>
          </a:prstGeom>
          <a:solidFill>
            <a:srgbClr val="32A3DC"/>
          </a:solidFill>
          <a:ln cap="sq">
            <a:solidFill>
              <a:srgbClr val="66A4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PORTFÓLIO SMALL CAPS</a:t>
            </a:r>
            <a:br>
              <a:rPr lang="pt-BR" sz="20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COMPOSTA PELOS PRIMEIROS</a:t>
            </a:r>
            <a:b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6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4 FUNDOS SMALL CAPS</a:t>
            </a:r>
          </a:p>
        </p:txBody>
      </p:sp>
      <p:sp>
        <p:nvSpPr>
          <p:cNvPr id="180" name="Retângulo 179">
            <a:extLst>
              <a:ext uri="{FF2B5EF4-FFF2-40B4-BE49-F238E27FC236}">
                <a16:creationId xmlns:a16="http://schemas.microsoft.com/office/drawing/2014/main" id="{412C24B1-6131-B623-533C-ACC3F47FBF45}"/>
              </a:ext>
            </a:extLst>
          </p:cNvPr>
          <p:cNvSpPr/>
          <p:nvPr/>
        </p:nvSpPr>
        <p:spPr>
          <a:xfrm>
            <a:off x="8223941" y="6390013"/>
            <a:ext cx="9002229" cy="1238687"/>
          </a:xfrm>
          <a:prstGeom prst="rect">
            <a:avLst/>
          </a:prstGeom>
          <a:noFill/>
          <a:ln cap="sq">
            <a:solidFill>
              <a:srgbClr val="32A3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rgbClr val="32A3DC"/>
                </a:solidFill>
                <a:latin typeface="Poppins SemiBold" panose="00000700000000000000" pitchFamily="2" charset="0"/>
              </a:rPr>
              <a:t>Fundos com estratégia focada no investimento</a:t>
            </a:r>
            <a:br>
              <a:rPr lang="pt-BR" sz="1600" dirty="0">
                <a:solidFill>
                  <a:srgbClr val="32A3DC"/>
                </a:solidFill>
                <a:latin typeface="Poppins SemiBold" panose="00000700000000000000" pitchFamily="2" charset="0"/>
              </a:rPr>
            </a:br>
            <a:r>
              <a:rPr lang="pt-BR" sz="1600" dirty="0">
                <a:solidFill>
                  <a:srgbClr val="32A3DC"/>
                </a:solidFill>
                <a:latin typeface="Poppins SemiBold" panose="00000700000000000000" pitchFamily="2" charset="0"/>
              </a:rPr>
              <a:t>em empresas de baixa capitalização</a:t>
            </a:r>
          </a:p>
        </p:txBody>
      </p:sp>
      <p:sp>
        <p:nvSpPr>
          <p:cNvPr id="183" name="Forma Livre: Forma 182">
            <a:extLst>
              <a:ext uri="{FF2B5EF4-FFF2-40B4-BE49-F238E27FC236}">
                <a16:creationId xmlns:a16="http://schemas.microsoft.com/office/drawing/2014/main" id="{6EC17DB6-2782-092E-4523-BB38A0ED2541}"/>
              </a:ext>
            </a:extLst>
          </p:cNvPr>
          <p:cNvSpPr/>
          <p:nvPr/>
        </p:nvSpPr>
        <p:spPr>
          <a:xfrm>
            <a:off x="2532701" y="653957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32A3DC"/>
          </a:solidFill>
          <a:ln w="3175" cap="flat">
            <a:solidFill>
              <a:srgbClr val="32A3DC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91" name="Agrupar 190">
            <a:extLst>
              <a:ext uri="{FF2B5EF4-FFF2-40B4-BE49-F238E27FC236}">
                <a16:creationId xmlns:a16="http://schemas.microsoft.com/office/drawing/2014/main" id="{19F4B813-E5C3-5942-FB6A-82DBD7397B32}"/>
              </a:ext>
            </a:extLst>
          </p:cNvPr>
          <p:cNvGrpSpPr/>
          <p:nvPr/>
        </p:nvGrpSpPr>
        <p:grpSpPr>
          <a:xfrm>
            <a:off x="1070723" y="6390013"/>
            <a:ext cx="529478" cy="530372"/>
            <a:chOff x="713815" y="4260008"/>
            <a:chExt cx="352985" cy="353581"/>
          </a:xfrm>
          <a:solidFill>
            <a:schemeClr val="bg1"/>
          </a:solidFill>
        </p:grpSpPr>
        <p:sp>
          <p:nvSpPr>
            <p:cNvPr id="192" name="Retângulo 191">
              <a:extLst>
                <a:ext uri="{FF2B5EF4-FFF2-40B4-BE49-F238E27FC236}">
                  <a16:creationId xmlns:a16="http://schemas.microsoft.com/office/drawing/2014/main" id="{B2D15478-D823-CB19-270D-0BA573E86AF6}"/>
                </a:ext>
              </a:extLst>
            </p:cNvPr>
            <p:cNvSpPr/>
            <p:nvPr/>
          </p:nvSpPr>
          <p:spPr>
            <a:xfrm>
              <a:off x="713815" y="4260008"/>
              <a:ext cx="352985" cy="353581"/>
            </a:xfrm>
            <a:prstGeom prst="rect">
              <a:avLst/>
            </a:prstGeom>
            <a:solidFill>
              <a:srgbClr val="32A3DC"/>
            </a:solidFill>
            <a:ln w="12700" cap="sq">
              <a:solidFill>
                <a:srgbClr val="32A3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93" name="Gráfico 192">
              <a:extLst>
                <a:ext uri="{FF2B5EF4-FFF2-40B4-BE49-F238E27FC236}">
                  <a16:creationId xmlns:a16="http://schemas.microsoft.com/office/drawing/2014/main" id="{E18F305C-490B-90A9-5EC6-4647AD15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8375" y="4304866"/>
              <a:ext cx="263865" cy="263865"/>
            </a:xfrm>
            <a:prstGeom prst="rect">
              <a:avLst/>
            </a:prstGeom>
          </p:spPr>
        </p:pic>
      </p:grpSp>
      <p:grpSp>
        <p:nvGrpSpPr>
          <p:cNvPr id="194" name="Agrupar 193">
            <a:extLst>
              <a:ext uri="{FF2B5EF4-FFF2-40B4-BE49-F238E27FC236}">
                <a16:creationId xmlns:a16="http://schemas.microsoft.com/office/drawing/2014/main" id="{55C250B5-36F0-B1ED-884D-0A8FFA1AB2EF}"/>
              </a:ext>
            </a:extLst>
          </p:cNvPr>
          <p:cNvGrpSpPr/>
          <p:nvPr/>
        </p:nvGrpSpPr>
        <p:grpSpPr>
          <a:xfrm>
            <a:off x="1777846" y="6390013"/>
            <a:ext cx="529478" cy="530372"/>
            <a:chOff x="1185230" y="4260008"/>
            <a:chExt cx="352985" cy="353581"/>
          </a:xfrm>
          <a:solidFill>
            <a:schemeClr val="bg1"/>
          </a:solidFill>
        </p:grpSpPr>
        <p:sp>
          <p:nvSpPr>
            <p:cNvPr id="195" name="Retângulo 194">
              <a:extLst>
                <a:ext uri="{FF2B5EF4-FFF2-40B4-BE49-F238E27FC236}">
                  <a16:creationId xmlns:a16="http://schemas.microsoft.com/office/drawing/2014/main" id="{9C07617D-0F8A-CB41-9AAE-EA3C7E167E36}"/>
                </a:ext>
              </a:extLst>
            </p:cNvPr>
            <p:cNvSpPr/>
            <p:nvPr/>
          </p:nvSpPr>
          <p:spPr>
            <a:xfrm>
              <a:off x="1185230" y="4260008"/>
              <a:ext cx="352985" cy="353581"/>
            </a:xfrm>
            <a:prstGeom prst="rect">
              <a:avLst/>
            </a:prstGeom>
            <a:solidFill>
              <a:srgbClr val="32A3DC"/>
            </a:solidFill>
            <a:ln w="12700" cap="sq">
              <a:solidFill>
                <a:srgbClr val="32A3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96" name="Gráfico 195">
              <a:extLst>
                <a:ext uri="{FF2B5EF4-FFF2-40B4-BE49-F238E27FC236}">
                  <a16:creationId xmlns:a16="http://schemas.microsoft.com/office/drawing/2014/main" id="{F688AA20-9956-90AC-95AD-80A798E6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9790" y="4304866"/>
              <a:ext cx="263865" cy="263865"/>
            </a:xfrm>
            <a:prstGeom prst="rect">
              <a:avLst/>
            </a:prstGeom>
          </p:spPr>
        </p:pic>
      </p:grpSp>
      <p:grpSp>
        <p:nvGrpSpPr>
          <p:cNvPr id="197" name="Agrupar 196">
            <a:extLst>
              <a:ext uri="{FF2B5EF4-FFF2-40B4-BE49-F238E27FC236}">
                <a16:creationId xmlns:a16="http://schemas.microsoft.com/office/drawing/2014/main" id="{927969B2-9B34-838C-76D3-EC8182EF6060}"/>
              </a:ext>
            </a:extLst>
          </p:cNvPr>
          <p:cNvGrpSpPr/>
          <p:nvPr/>
        </p:nvGrpSpPr>
        <p:grpSpPr>
          <a:xfrm>
            <a:off x="1070723" y="7098328"/>
            <a:ext cx="529478" cy="530372"/>
            <a:chOff x="713815" y="4732218"/>
            <a:chExt cx="352985" cy="353581"/>
          </a:xfrm>
          <a:solidFill>
            <a:schemeClr val="bg1"/>
          </a:solidFill>
        </p:grpSpPr>
        <p:sp>
          <p:nvSpPr>
            <p:cNvPr id="198" name="Retângulo 197">
              <a:extLst>
                <a:ext uri="{FF2B5EF4-FFF2-40B4-BE49-F238E27FC236}">
                  <a16:creationId xmlns:a16="http://schemas.microsoft.com/office/drawing/2014/main" id="{FB85462D-8635-E3E1-BA87-293F7DBE6E53}"/>
                </a:ext>
              </a:extLst>
            </p:cNvPr>
            <p:cNvSpPr/>
            <p:nvPr/>
          </p:nvSpPr>
          <p:spPr>
            <a:xfrm>
              <a:off x="713815" y="4732218"/>
              <a:ext cx="352985" cy="353581"/>
            </a:xfrm>
            <a:prstGeom prst="rect">
              <a:avLst/>
            </a:prstGeom>
            <a:solidFill>
              <a:srgbClr val="32A3DC"/>
            </a:solidFill>
            <a:ln w="12700" cap="sq">
              <a:solidFill>
                <a:srgbClr val="32A3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199" name="Gráfico 198">
              <a:extLst>
                <a:ext uri="{FF2B5EF4-FFF2-40B4-BE49-F238E27FC236}">
                  <a16:creationId xmlns:a16="http://schemas.microsoft.com/office/drawing/2014/main" id="{68D61673-C685-FB8F-DE2C-FB00F888A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8375" y="4777076"/>
              <a:ext cx="263865" cy="263865"/>
            </a:xfrm>
            <a:prstGeom prst="rect">
              <a:avLst/>
            </a:prstGeom>
          </p:spPr>
        </p:pic>
      </p:grpSp>
      <p:grpSp>
        <p:nvGrpSpPr>
          <p:cNvPr id="200" name="Agrupar 199">
            <a:extLst>
              <a:ext uri="{FF2B5EF4-FFF2-40B4-BE49-F238E27FC236}">
                <a16:creationId xmlns:a16="http://schemas.microsoft.com/office/drawing/2014/main" id="{BEC08963-F138-3DFB-3189-38F7EFDB01FB}"/>
              </a:ext>
            </a:extLst>
          </p:cNvPr>
          <p:cNvGrpSpPr/>
          <p:nvPr/>
        </p:nvGrpSpPr>
        <p:grpSpPr>
          <a:xfrm>
            <a:off x="1777846" y="7098328"/>
            <a:ext cx="529478" cy="530372"/>
            <a:chOff x="1185230" y="4732218"/>
            <a:chExt cx="352985" cy="353581"/>
          </a:xfrm>
          <a:solidFill>
            <a:schemeClr val="bg1"/>
          </a:solidFill>
        </p:grpSpPr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986988F9-1384-C775-A777-8939E12295DD}"/>
                </a:ext>
              </a:extLst>
            </p:cNvPr>
            <p:cNvSpPr/>
            <p:nvPr/>
          </p:nvSpPr>
          <p:spPr>
            <a:xfrm>
              <a:off x="1185230" y="4732218"/>
              <a:ext cx="352985" cy="353581"/>
            </a:xfrm>
            <a:prstGeom prst="rect">
              <a:avLst/>
            </a:prstGeom>
            <a:solidFill>
              <a:srgbClr val="32A3DC"/>
            </a:solidFill>
            <a:ln w="12700" cap="sq">
              <a:solidFill>
                <a:srgbClr val="32A3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202" name="Gráfico 201">
              <a:extLst>
                <a:ext uri="{FF2B5EF4-FFF2-40B4-BE49-F238E27FC236}">
                  <a16:creationId xmlns:a16="http://schemas.microsoft.com/office/drawing/2014/main" id="{3010A56A-14CF-6FA4-69A8-B2C259BF6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9790" y="4777076"/>
              <a:ext cx="263865" cy="263865"/>
            </a:xfrm>
            <a:prstGeom prst="rect">
              <a:avLst/>
            </a:prstGeom>
          </p:spPr>
        </p:pic>
      </p:grpSp>
      <p:grpSp>
        <p:nvGrpSpPr>
          <p:cNvPr id="203" name="Agrupar 202">
            <a:extLst>
              <a:ext uri="{FF2B5EF4-FFF2-40B4-BE49-F238E27FC236}">
                <a16:creationId xmlns:a16="http://schemas.microsoft.com/office/drawing/2014/main" id="{01B2ABBA-BDE0-2ABC-25A1-489741C0D38D}"/>
              </a:ext>
            </a:extLst>
          </p:cNvPr>
          <p:cNvGrpSpPr/>
          <p:nvPr/>
        </p:nvGrpSpPr>
        <p:grpSpPr>
          <a:xfrm>
            <a:off x="1070723" y="6390013"/>
            <a:ext cx="529478" cy="530372"/>
            <a:chOff x="713815" y="4260008"/>
            <a:chExt cx="352985" cy="353581"/>
          </a:xfrm>
          <a:solidFill>
            <a:schemeClr val="bg1"/>
          </a:solidFill>
        </p:grpSpPr>
        <p:sp>
          <p:nvSpPr>
            <p:cNvPr id="204" name="Retângulo 203">
              <a:extLst>
                <a:ext uri="{FF2B5EF4-FFF2-40B4-BE49-F238E27FC236}">
                  <a16:creationId xmlns:a16="http://schemas.microsoft.com/office/drawing/2014/main" id="{CC3AA8E2-7957-027B-35E6-297A7908DF14}"/>
                </a:ext>
              </a:extLst>
            </p:cNvPr>
            <p:cNvSpPr/>
            <p:nvPr/>
          </p:nvSpPr>
          <p:spPr>
            <a:xfrm>
              <a:off x="713815" y="4260008"/>
              <a:ext cx="352985" cy="353581"/>
            </a:xfrm>
            <a:prstGeom prst="rect">
              <a:avLst/>
            </a:prstGeom>
            <a:solidFill>
              <a:srgbClr val="32A3DC"/>
            </a:solidFill>
            <a:ln w="12700" cap="sq">
              <a:solidFill>
                <a:srgbClr val="32A3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205" name="Gráfico 204">
              <a:extLst>
                <a:ext uri="{FF2B5EF4-FFF2-40B4-BE49-F238E27FC236}">
                  <a16:creationId xmlns:a16="http://schemas.microsoft.com/office/drawing/2014/main" id="{44D4710B-FA9F-5185-2ECB-1110C3548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8375" y="4304866"/>
              <a:ext cx="263865" cy="263865"/>
            </a:xfrm>
            <a:prstGeom prst="rect">
              <a:avLst/>
            </a:prstGeom>
          </p:spPr>
        </p:pic>
      </p:grpSp>
      <p:grpSp>
        <p:nvGrpSpPr>
          <p:cNvPr id="206" name="Agrupar 205">
            <a:extLst>
              <a:ext uri="{FF2B5EF4-FFF2-40B4-BE49-F238E27FC236}">
                <a16:creationId xmlns:a16="http://schemas.microsoft.com/office/drawing/2014/main" id="{D111C8AB-DA3A-DB80-B731-12DABC5A72D3}"/>
              </a:ext>
            </a:extLst>
          </p:cNvPr>
          <p:cNvGrpSpPr/>
          <p:nvPr/>
        </p:nvGrpSpPr>
        <p:grpSpPr>
          <a:xfrm>
            <a:off x="1777846" y="6390013"/>
            <a:ext cx="529478" cy="530372"/>
            <a:chOff x="1185230" y="4260008"/>
            <a:chExt cx="352985" cy="353581"/>
          </a:xfrm>
          <a:solidFill>
            <a:schemeClr val="bg1"/>
          </a:solidFill>
        </p:grpSpPr>
        <p:sp>
          <p:nvSpPr>
            <p:cNvPr id="207" name="Retângulo 206">
              <a:extLst>
                <a:ext uri="{FF2B5EF4-FFF2-40B4-BE49-F238E27FC236}">
                  <a16:creationId xmlns:a16="http://schemas.microsoft.com/office/drawing/2014/main" id="{88EE4AAE-D917-F8D4-D644-00542CE0F303}"/>
                </a:ext>
              </a:extLst>
            </p:cNvPr>
            <p:cNvSpPr/>
            <p:nvPr/>
          </p:nvSpPr>
          <p:spPr>
            <a:xfrm>
              <a:off x="1185230" y="4260008"/>
              <a:ext cx="352985" cy="353581"/>
            </a:xfrm>
            <a:prstGeom prst="rect">
              <a:avLst/>
            </a:prstGeom>
            <a:solidFill>
              <a:srgbClr val="32A3DC"/>
            </a:solidFill>
            <a:ln w="12700" cap="sq">
              <a:solidFill>
                <a:srgbClr val="32A3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17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pic>
          <p:nvPicPr>
            <p:cNvPr id="208" name="Gráfico 207">
              <a:extLst>
                <a:ext uri="{FF2B5EF4-FFF2-40B4-BE49-F238E27FC236}">
                  <a16:creationId xmlns:a16="http://schemas.microsoft.com/office/drawing/2014/main" id="{BDABC84B-D53E-813B-5E3C-4CF1E3511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9790" y="4304866"/>
              <a:ext cx="263865" cy="263865"/>
            </a:xfrm>
            <a:prstGeom prst="rect">
              <a:avLst/>
            </a:prstGeom>
          </p:spPr>
        </p:pic>
      </p:grpSp>
      <p:sp>
        <p:nvSpPr>
          <p:cNvPr id="209" name="Retângulo 208">
            <a:extLst>
              <a:ext uri="{FF2B5EF4-FFF2-40B4-BE49-F238E27FC236}">
                <a16:creationId xmlns:a16="http://schemas.microsoft.com/office/drawing/2014/main" id="{B0AE30F1-94F8-AAE0-3B5C-E30DB6C9046A}"/>
              </a:ext>
            </a:extLst>
          </p:cNvPr>
          <p:cNvSpPr/>
          <p:nvPr/>
        </p:nvSpPr>
        <p:spPr>
          <a:xfrm>
            <a:off x="3432923" y="7933063"/>
            <a:ext cx="4377578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PORTFÓLIO DIVERSIFICADO</a:t>
            </a:r>
            <a:br>
              <a:rPr lang="pt-BR" sz="2000" b="1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COMPOSTA PELOS PRIMEIROS</a:t>
            </a:r>
            <a:b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6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 FUNDOS DAS ANTERIORES</a:t>
            </a:r>
          </a:p>
        </p:txBody>
      </p:sp>
      <p:sp>
        <p:nvSpPr>
          <p:cNvPr id="211" name="Forma Livre: Forma 210">
            <a:extLst>
              <a:ext uri="{FF2B5EF4-FFF2-40B4-BE49-F238E27FC236}">
                <a16:creationId xmlns:a16="http://schemas.microsoft.com/office/drawing/2014/main" id="{E5BCFFB4-7ABD-3AA9-D06C-47A3E114F8E4}"/>
              </a:ext>
            </a:extLst>
          </p:cNvPr>
          <p:cNvSpPr/>
          <p:nvPr/>
        </p:nvSpPr>
        <p:spPr>
          <a:xfrm>
            <a:off x="2532701" y="808262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9AF45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3" name="Gráfico 11">
            <a:extLst>
              <a:ext uri="{FF2B5EF4-FFF2-40B4-BE49-F238E27FC236}">
                <a16:creationId xmlns:a16="http://schemas.microsoft.com/office/drawing/2014/main" id="{85A07509-3F6B-9A30-3485-F301E3A5629F}"/>
              </a:ext>
            </a:extLst>
          </p:cNvPr>
          <p:cNvSpPr/>
          <p:nvPr/>
        </p:nvSpPr>
        <p:spPr>
          <a:xfrm>
            <a:off x="1210618" y="1901800"/>
            <a:ext cx="956813" cy="956813"/>
          </a:xfrm>
          <a:custGeom>
            <a:avLst/>
            <a:gdLst>
              <a:gd name="connsiteX0" fmla="*/ 77383 w 637875"/>
              <a:gd name="connsiteY0" fmla="*/ 302997 h 637875"/>
              <a:gd name="connsiteX1" fmla="*/ 84465 w 637875"/>
              <a:gd name="connsiteY1" fmla="*/ 310079 h 637875"/>
              <a:gd name="connsiteX2" fmla="*/ 109265 w 637875"/>
              <a:gd name="connsiteY2" fmla="*/ 334881 h 637875"/>
              <a:gd name="connsiteX3" fmla="*/ 93325 w 637875"/>
              <a:gd name="connsiteY3" fmla="*/ 358016 h 637875"/>
              <a:gd name="connsiteX4" fmla="*/ 93325 w 637875"/>
              <a:gd name="connsiteY4" fmla="*/ 361241 h 637875"/>
              <a:gd name="connsiteX5" fmla="*/ 84465 w 637875"/>
              <a:gd name="connsiteY5" fmla="*/ 370100 h 637875"/>
              <a:gd name="connsiteX6" fmla="*/ 75606 w 637875"/>
              <a:gd name="connsiteY6" fmla="*/ 361241 h 637875"/>
              <a:gd name="connsiteX7" fmla="*/ 75606 w 637875"/>
              <a:gd name="connsiteY7" fmla="*/ 358016 h 637875"/>
              <a:gd name="connsiteX8" fmla="*/ 59664 w 637875"/>
              <a:gd name="connsiteY8" fmla="*/ 334881 h 637875"/>
              <a:gd name="connsiteX9" fmla="*/ 68523 w 637875"/>
              <a:gd name="connsiteY9" fmla="*/ 326021 h 637875"/>
              <a:gd name="connsiteX10" fmla="*/ 77383 w 637875"/>
              <a:gd name="connsiteY10" fmla="*/ 334881 h 637875"/>
              <a:gd name="connsiteX11" fmla="*/ 84465 w 637875"/>
              <a:gd name="connsiteY11" fmla="*/ 341962 h 637875"/>
              <a:gd name="connsiteX12" fmla="*/ 91546 w 637875"/>
              <a:gd name="connsiteY12" fmla="*/ 334881 h 637875"/>
              <a:gd name="connsiteX13" fmla="*/ 84464 w 637875"/>
              <a:gd name="connsiteY13" fmla="*/ 327797 h 637875"/>
              <a:gd name="connsiteX14" fmla="*/ 59663 w 637875"/>
              <a:gd name="connsiteY14" fmla="*/ 302996 h 637875"/>
              <a:gd name="connsiteX15" fmla="*/ 75605 w 637875"/>
              <a:gd name="connsiteY15" fmla="*/ 279859 h 637875"/>
              <a:gd name="connsiteX16" fmla="*/ 75605 w 637875"/>
              <a:gd name="connsiteY16" fmla="*/ 276634 h 637875"/>
              <a:gd name="connsiteX17" fmla="*/ 84464 w 637875"/>
              <a:gd name="connsiteY17" fmla="*/ 267775 h 637875"/>
              <a:gd name="connsiteX18" fmla="*/ 93323 w 637875"/>
              <a:gd name="connsiteY18" fmla="*/ 276634 h 637875"/>
              <a:gd name="connsiteX19" fmla="*/ 93323 w 637875"/>
              <a:gd name="connsiteY19" fmla="*/ 279859 h 637875"/>
              <a:gd name="connsiteX20" fmla="*/ 109264 w 637875"/>
              <a:gd name="connsiteY20" fmla="*/ 302996 h 637875"/>
              <a:gd name="connsiteX21" fmla="*/ 100405 w 637875"/>
              <a:gd name="connsiteY21" fmla="*/ 311855 h 637875"/>
              <a:gd name="connsiteX22" fmla="*/ 91545 w 637875"/>
              <a:gd name="connsiteY22" fmla="*/ 302996 h 637875"/>
              <a:gd name="connsiteX23" fmla="*/ 84464 w 637875"/>
              <a:gd name="connsiteY23" fmla="*/ 295913 h 637875"/>
              <a:gd name="connsiteX24" fmla="*/ 77383 w 637875"/>
              <a:gd name="connsiteY24" fmla="*/ 302997 h 637875"/>
              <a:gd name="connsiteX25" fmla="*/ 84464 w 637875"/>
              <a:gd name="connsiteY25" fmla="*/ 403402 h 637875"/>
              <a:gd name="connsiteX26" fmla="*/ 0 w 637875"/>
              <a:gd name="connsiteY26" fmla="*/ 318938 h 637875"/>
              <a:gd name="connsiteX27" fmla="*/ 84464 w 637875"/>
              <a:gd name="connsiteY27" fmla="*/ 234473 h 637875"/>
              <a:gd name="connsiteX28" fmla="*/ 168927 w 637875"/>
              <a:gd name="connsiteY28" fmla="*/ 318938 h 637875"/>
              <a:gd name="connsiteX29" fmla="*/ 84464 w 637875"/>
              <a:gd name="connsiteY29" fmla="*/ 403402 h 637875"/>
              <a:gd name="connsiteX30" fmla="*/ 151209 w 637875"/>
              <a:gd name="connsiteY30" fmla="*/ 318938 h 637875"/>
              <a:gd name="connsiteX31" fmla="*/ 84465 w 637875"/>
              <a:gd name="connsiteY31" fmla="*/ 252192 h 637875"/>
              <a:gd name="connsiteX32" fmla="*/ 17719 w 637875"/>
              <a:gd name="connsiteY32" fmla="*/ 318938 h 637875"/>
              <a:gd name="connsiteX33" fmla="*/ 84464 w 637875"/>
              <a:gd name="connsiteY33" fmla="*/ 385683 h 637875"/>
              <a:gd name="connsiteX34" fmla="*/ 151209 w 637875"/>
              <a:gd name="connsiteY34" fmla="*/ 318938 h 637875"/>
              <a:gd name="connsiteX35" fmla="*/ 553412 w 637875"/>
              <a:gd name="connsiteY35" fmla="*/ 295915 h 637875"/>
              <a:gd name="connsiteX36" fmla="*/ 560495 w 637875"/>
              <a:gd name="connsiteY36" fmla="*/ 302997 h 637875"/>
              <a:gd name="connsiteX37" fmla="*/ 569354 w 637875"/>
              <a:gd name="connsiteY37" fmla="*/ 311856 h 637875"/>
              <a:gd name="connsiteX38" fmla="*/ 578213 w 637875"/>
              <a:gd name="connsiteY38" fmla="*/ 302997 h 637875"/>
              <a:gd name="connsiteX39" fmla="*/ 562272 w 637875"/>
              <a:gd name="connsiteY39" fmla="*/ 279860 h 637875"/>
              <a:gd name="connsiteX40" fmla="*/ 562272 w 637875"/>
              <a:gd name="connsiteY40" fmla="*/ 276635 h 637875"/>
              <a:gd name="connsiteX41" fmla="*/ 553412 w 637875"/>
              <a:gd name="connsiteY41" fmla="*/ 267776 h 637875"/>
              <a:gd name="connsiteX42" fmla="*/ 544553 w 637875"/>
              <a:gd name="connsiteY42" fmla="*/ 276635 h 637875"/>
              <a:gd name="connsiteX43" fmla="*/ 544553 w 637875"/>
              <a:gd name="connsiteY43" fmla="*/ 279860 h 637875"/>
              <a:gd name="connsiteX44" fmla="*/ 528611 w 637875"/>
              <a:gd name="connsiteY44" fmla="*/ 302997 h 637875"/>
              <a:gd name="connsiteX45" fmla="*/ 553412 w 637875"/>
              <a:gd name="connsiteY45" fmla="*/ 327798 h 637875"/>
              <a:gd name="connsiteX46" fmla="*/ 560495 w 637875"/>
              <a:gd name="connsiteY46" fmla="*/ 334881 h 637875"/>
              <a:gd name="connsiteX47" fmla="*/ 553412 w 637875"/>
              <a:gd name="connsiteY47" fmla="*/ 341962 h 637875"/>
              <a:gd name="connsiteX48" fmla="*/ 546330 w 637875"/>
              <a:gd name="connsiteY48" fmla="*/ 334881 h 637875"/>
              <a:gd name="connsiteX49" fmla="*/ 537470 w 637875"/>
              <a:gd name="connsiteY49" fmla="*/ 326021 h 637875"/>
              <a:gd name="connsiteX50" fmla="*/ 528611 w 637875"/>
              <a:gd name="connsiteY50" fmla="*/ 334881 h 637875"/>
              <a:gd name="connsiteX51" fmla="*/ 544553 w 637875"/>
              <a:gd name="connsiteY51" fmla="*/ 358016 h 637875"/>
              <a:gd name="connsiteX52" fmla="*/ 544553 w 637875"/>
              <a:gd name="connsiteY52" fmla="*/ 361241 h 637875"/>
              <a:gd name="connsiteX53" fmla="*/ 553412 w 637875"/>
              <a:gd name="connsiteY53" fmla="*/ 370100 h 637875"/>
              <a:gd name="connsiteX54" fmla="*/ 562272 w 637875"/>
              <a:gd name="connsiteY54" fmla="*/ 361241 h 637875"/>
              <a:gd name="connsiteX55" fmla="*/ 562272 w 637875"/>
              <a:gd name="connsiteY55" fmla="*/ 358016 h 637875"/>
              <a:gd name="connsiteX56" fmla="*/ 578213 w 637875"/>
              <a:gd name="connsiteY56" fmla="*/ 334881 h 637875"/>
              <a:gd name="connsiteX57" fmla="*/ 553412 w 637875"/>
              <a:gd name="connsiteY57" fmla="*/ 310079 h 637875"/>
              <a:gd name="connsiteX58" fmla="*/ 546330 w 637875"/>
              <a:gd name="connsiteY58" fmla="*/ 302997 h 637875"/>
              <a:gd name="connsiteX59" fmla="*/ 553412 w 637875"/>
              <a:gd name="connsiteY59" fmla="*/ 295915 h 637875"/>
              <a:gd name="connsiteX60" fmla="*/ 637875 w 637875"/>
              <a:gd name="connsiteY60" fmla="*/ 318938 h 637875"/>
              <a:gd name="connsiteX61" fmla="*/ 553412 w 637875"/>
              <a:gd name="connsiteY61" fmla="*/ 403402 h 637875"/>
              <a:gd name="connsiteX62" fmla="*/ 468947 w 637875"/>
              <a:gd name="connsiteY62" fmla="*/ 318938 h 637875"/>
              <a:gd name="connsiteX63" fmla="*/ 553411 w 637875"/>
              <a:gd name="connsiteY63" fmla="*/ 234473 h 637875"/>
              <a:gd name="connsiteX64" fmla="*/ 637875 w 637875"/>
              <a:gd name="connsiteY64" fmla="*/ 318938 h 637875"/>
              <a:gd name="connsiteX65" fmla="*/ 620156 w 637875"/>
              <a:gd name="connsiteY65" fmla="*/ 318938 h 637875"/>
              <a:gd name="connsiteX66" fmla="*/ 553412 w 637875"/>
              <a:gd name="connsiteY66" fmla="*/ 252192 h 637875"/>
              <a:gd name="connsiteX67" fmla="*/ 486666 w 637875"/>
              <a:gd name="connsiteY67" fmla="*/ 318938 h 637875"/>
              <a:gd name="connsiteX68" fmla="*/ 553411 w 637875"/>
              <a:gd name="connsiteY68" fmla="*/ 385683 h 637875"/>
              <a:gd name="connsiteX69" fmla="*/ 620156 w 637875"/>
              <a:gd name="connsiteY69" fmla="*/ 318938 h 637875"/>
              <a:gd name="connsiteX70" fmla="*/ 318938 w 637875"/>
              <a:gd name="connsiteY70" fmla="*/ 276571 h 637875"/>
              <a:gd name="connsiteX71" fmla="*/ 335691 w 637875"/>
              <a:gd name="connsiteY71" fmla="*/ 293325 h 637875"/>
              <a:gd name="connsiteX72" fmla="*/ 344550 w 637875"/>
              <a:gd name="connsiteY72" fmla="*/ 302184 h 637875"/>
              <a:gd name="connsiteX73" fmla="*/ 353409 w 637875"/>
              <a:gd name="connsiteY73" fmla="*/ 293325 h 637875"/>
              <a:gd name="connsiteX74" fmla="*/ 327797 w 637875"/>
              <a:gd name="connsiteY74" fmla="*/ 260011 h 637875"/>
              <a:gd name="connsiteX75" fmla="*/ 327797 w 637875"/>
              <a:gd name="connsiteY75" fmla="*/ 250970 h 637875"/>
              <a:gd name="connsiteX76" fmla="*/ 318938 w 637875"/>
              <a:gd name="connsiteY76" fmla="*/ 242110 h 637875"/>
              <a:gd name="connsiteX77" fmla="*/ 310078 w 637875"/>
              <a:gd name="connsiteY77" fmla="*/ 250970 h 637875"/>
              <a:gd name="connsiteX78" fmla="*/ 310078 w 637875"/>
              <a:gd name="connsiteY78" fmla="*/ 260011 h 637875"/>
              <a:gd name="connsiteX79" fmla="*/ 284466 w 637875"/>
              <a:gd name="connsiteY79" fmla="*/ 293325 h 637875"/>
              <a:gd name="connsiteX80" fmla="*/ 318938 w 637875"/>
              <a:gd name="connsiteY80" fmla="*/ 327797 h 637875"/>
              <a:gd name="connsiteX81" fmla="*/ 335691 w 637875"/>
              <a:gd name="connsiteY81" fmla="*/ 344550 h 637875"/>
              <a:gd name="connsiteX82" fmla="*/ 318938 w 637875"/>
              <a:gd name="connsiteY82" fmla="*/ 361304 h 637875"/>
              <a:gd name="connsiteX83" fmla="*/ 302184 w 637875"/>
              <a:gd name="connsiteY83" fmla="*/ 344550 h 637875"/>
              <a:gd name="connsiteX84" fmla="*/ 293325 w 637875"/>
              <a:gd name="connsiteY84" fmla="*/ 335691 h 637875"/>
              <a:gd name="connsiteX85" fmla="*/ 284466 w 637875"/>
              <a:gd name="connsiteY85" fmla="*/ 344550 h 637875"/>
              <a:gd name="connsiteX86" fmla="*/ 310078 w 637875"/>
              <a:gd name="connsiteY86" fmla="*/ 377864 h 637875"/>
              <a:gd name="connsiteX87" fmla="*/ 310078 w 637875"/>
              <a:gd name="connsiteY87" fmla="*/ 386905 h 637875"/>
              <a:gd name="connsiteX88" fmla="*/ 318938 w 637875"/>
              <a:gd name="connsiteY88" fmla="*/ 395765 h 637875"/>
              <a:gd name="connsiteX89" fmla="*/ 327797 w 637875"/>
              <a:gd name="connsiteY89" fmla="*/ 386905 h 637875"/>
              <a:gd name="connsiteX90" fmla="*/ 327797 w 637875"/>
              <a:gd name="connsiteY90" fmla="*/ 377864 h 637875"/>
              <a:gd name="connsiteX91" fmla="*/ 353409 w 637875"/>
              <a:gd name="connsiteY91" fmla="*/ 344550 h 637875"/>
              <a:gd name="connsiteX92" fmla="*/ 318938 w 637875"/>
              <a:gd name="connsiteY92" fmla="*/ 310078 h 637875"/>
              <a:gd name="connsiteX93" fmla="*/ 302184 w 637875"/>
              <a:gd name="connsiteY93" fmla="*/ 293325 h 637875"/>
              <a:gd name="connsiteX94" fmla="*/ 318938 w 637875"/>
              <a:gd name="connsiteY94" fmla="*/ 276571 h 637875"/>
              <a:gd name="connsiteX95" fmla="*/ 449270 w 637875"/>
              <a:gd name="connsiteY95" fmla="*/ 318938 h 637875"/>
              <a:gd name="connsiteX96" fmla="*/ 318938 w 637875"/>
              <a:gd name="connsiteY96" fmla="*/ 449270 h 637875"/>
              <a:gd name="connsiteX97" fmla="*/ 188605 w 637875"/>
              <a:gd name="connsiteY97" fmla="*/ 318938 h 637875"/>
              <a:gd name="connsiteX98" fmla="*/ 318938 w 637875"/>
              <a:gd name="connsiteY98" fmla="*/ 188605 h 637875"/>
              <a:gd name="connsiteX99" fmla="*/ 449270 w 637875"/>
              <a:gd name="connsiteY99" fmla="*/ 318938 h 637875"/>
              <a:gd name="connsiteX100" fmla="*/ 431552 w 637875"/>
              <a:gd name="connsiteY100" fmla="*/ 318938 h 637875"/>
              <a:gd name="connsiteX101" fmla="*/ 318938 w 637875"/>
              <a:gd name="connsiteY101" fmla="*/ 206323 h 637875"/>
              <a:gd name="connsiteX102" fmla="*/ 206323 w 637875"/>
              <a:gd name="connsiteY102" fmla="*/ 318938 h 637875"/>
              <a:gd name="connsiteX103" fmla="*/ 318938 w 637875"/>
              <a:gd name="connsiteY103" fmla="*/ 431552 h 637875"/>
              <a:gd name="connsiteX104" fmla="*/ 431552 w 637875"/>
              <a:gd name="connsiteY104" fmla="*/ 318938 h 637875"/>
              <a:gd name="connsiteX105" fmla="*/ 318938 w 637875"/>
              <a:gd name="connsiteY105" fmla="*/ 107487 h 637875"/>
              <a:gd name="connsiteX106" fmla="*/ 311855 w 637875"/>
              <a:gd name="connsiteY106" fmla="*/ 100405 h 637875"/>
              <a:gd name="connsiteX107" fmla="*/ 302996 w 637875"/>
              <a:gd name="connsiteY107" fmla="*/ 91545 h 637875"/>
              <a:gd name="connsiteX108" fmla="*/ 294136 w 637875"/>
              <a:gd name="connsiteY108" fmla="*/ 100405 h 637875"/>
              <a:gd name="connsiteX109" fmla="*/ 310078 w 637875"/>
              <a:gd name="connsiteY109" fmla="*/ 123541 h 637875"/>
              <a:gd name="connsiteX110" fmla="*/ 310078 w 637875"/>
              <a:gd name="connsiteY110" fmla="*/ 126766 h 637875"/>
              <a:gd name="connsiteX111" fmla="*/ 318938 w 637875"/>
              <a:gd name="connsiteY111" fmla="*/ 135626 h 637875"/>
              <a:gd name="connsiteX112" fmla="*/ 327797 w 637875"/>
              <a:gd name="connsiteY112" fmla="*/ 126766 h 637875"/>
              <a:gd name="connsiteX113" fmla="*/ 327797 w 637875"/>
              <a:gd name="connsiteY113" fmla="*/ 123541 h 637875"/>
              <a:gd name="connsiteX114" fmla="*/ 343739 w 637875"/>
              <a:gd name="connsiteY114" fmla="*/ 100405 h 637875"/>
              <a:gd name="connsiteX115" fmla="*/ 318938 w 637875"/>
              <a:gd name="connsiteY115" fmla="*/ 75603 h 637875"/>
              <a:gd name="connsiteX116" fmla="*/ 311855 w 637875"/>
              <a:gd name="connsiteY116" fmla="*/ 68522 h 637875"/>
              <a:gd name="connsiteX117" fmla="*/ 318938 w 637875"/>
              <a:gd name="connsiteY117" fmla="*/ 61440 h 637875"/>
              <a:gd name="connsiteX118" fmla="*/ 326020 w 637875"/>
              <a:gd name="connsiteY118" fmla="*/ 68522 h 637875"/>
              <a:gd name="connsiteX119" fmla="*/ 334879 w 637875"/>
              <a:gd name="connsiteY119" fmla="*/ 77382 h 637875"/>
              <a:gd name="connsiteX120" fmla="*/ 343739 w 637875"/>
              <a:gd name="connsiteY120" fmla="*/ 68522 h 637875"/>
              <a:gd name="connsiteX121" fmla="*/ 327797 w 637875"/>
              <a:gd name="connsiteY121" fmla="*/ 45385 h 637875"/>
              <a:gd name="connsiteX122" fmla="*/ 327797 w 637875"/>
              <a:gd name="connsiteY122" fmla="*/ 42161 h 637875"/>
              <a:gd name="connsiteX123" fmla="*/ 318938 w 637875"/>
              <a:gd name="connsiteY123" fmla="*/ 33301 h 637875"/>
              <a:gd name="connsiteX124" fmla="*/ 310078 w 637875"/>
              <a:gd name="connsiteY124" fmla="*/ 42161 h 637875"/>
              <a:gd name="connsiteX125" fmla="*/ 310078 w 637875"/>
              <a:gd name="connsiteY125" fmla="*/ 45385 h 637875"/>
              <a:gd name="connsiteX126" fmla="*/ 294136 w 637875"/>
              <a:gd name="connsiteY126" fmla="*/ 68522 h 637875"/>
              <a:gd name="connsiteX127" fmla="*/ 318938 w 637875"/>
              <a:gd name="connsiteY127" fmla="*/ 93322 h 637875"/>
              <a:gd name="connsiteX128" fmla="*/ 326020 w 637875"/>
              <a:gd name="connsiteY128" fmla="*/ 100405 h 637875"/>
              <a:gd name="connsiteX129" fmla="*/ 318938 w 637875"/>
              <a:gd name="connsiteY129" fmla="*/ 107487 h 637875"/>
              <a:gd name="connsiteX130" fmla="*/ 234475 w 637875"/>
              <a:gd name="connsiteY130" fmla="*/ 84464 h 637875"/>
              <a:gd name="connsiteX131" fmla="*/ 318938 w 637875"/>
              <a:gd name="connsiteY131" fmla="*/ 0 h 637875"/>
              <a:gd name="connsiteX132" fmla="*/ 403402 w 637875"/>
              <a:gd name="connsiteY132" fmla="*/ 84464 h 637875"/>
              <a:gd name="connsiteX133" fmla="*/ 318938 w 637875"/>
              <a:gd name="connsiteY133" fmla="*/ 168928 h 637875"/>
              <a:gd name="connsiteX134" fmla="*/ 234475 w 637875"/>
              <a:gd name="connsiteY134" fmla="*/ 84464 h 637875"/>
              <a:gd name="connsiteX135" fmla="*/ 252194 w 637875"/>
              <a:gd name="connsiteY135" fmla="*/ 84464 h 637875"/>
              <a:gd name="connsiteX136" fmla="*/ 318938 w 637875"/>
              <a:gd name="connsiteY136" fmla="*/ 151209 h 637875"/>
              <a:gd name="connsiteX137" fmla="*/ 385683 w 637875"/>
              <a:gd name="connsiteY137" fmla="*/ 84464 h 637875"/>
              <a:gd name="connsiteX138" fmla="*/ 318938 w 637875"/>
              <a:gd name="connsiteY138" fmla="*/ 17719 h 637875"/>
              <a:gd name="connsiteX139" fmla="*/ 252194 w 637875"/>
              <a:gd name="connsiteY139" fmla="*/ 84464 h 637875"/>
              <a:gd name="connsiteX140" fmla="*/ 318938 w 637875"/>
              <a:gd name="connsiteY140" fmla="*/ 530389 h 637875"/>
              <a:gd name="connsiteX141" fmla="*/ 326020 w 637875"/>
              <a:gd name="connsiteY141" fmla="*/ 537470 h 637875"/>
              <a:gd name="connsiteX142" fmla="*/ 334879 w 637875"/>
              <a:gd name="connsiteY142" fmla="*/ 546330 h 637875"/>
              <a:gd name="connsiteX143" fmla="*/ 343739 w 637875"/>
              <a:gd name="connsiteY143" fmla="*/ 537470 h 637875"/>
              <a:gd name="connsiteX144" fmla="*/ 327797 w 637875"/>
              <a:gd name="connsiteY144" fmla="*/ 514335 h 637875"/>
              <a:gd name="connsiteX145" fmla="*/ 327797 w 637875"/>
              <a:gd name="connsiteY145" fmla="*/ 511110 h 637875"/>
              <a:gd name="connsiteX146" fmla="*/ 318938 w 637875"/>
              <a:gd name="connsiteY146" fmla="*/ 502251 h 637875"/>
              <a:gd name="connsiteX147" fmla="*/ 310078 w 637875"/>
              <a:gd name="connsiteY147" fmla="*/ 511110 h 637875"/>
              <a:gd name="connsiteX148" fmla="*/ 310078 w 637875"/>
              <a:gd name="connsiteY148" fmla="*/ 514335 h 637875"/>
              <a:gd name="connsiteX149" fmla="*/ 294136 w 637875"/>
              <a:gd name="connsiteY149" fmla="*/ 537470 h 637875"/>
              <a:gd name="connsiteX150" fmla="*/ 318938 w 637875"/>
              <a:gd name="connsiteY150" fmla="*/ 562272 h 637875"/>
              <a:gd name="connsiteX151" fmla="*/ 326020 w 637875"/>
              <a:gd name="connsiteY151" fmla="*/ 569354 h 637875"/>
              <a:gd name="connsiteX152" fmla="*/ 318938 w 637875"/>
              <a:gd name="connsiteY152" fmla="*/ 576437 h 637875"/>
              <a:gd name="connsiteX153" fmla="*/ 311855 w 637875"/>
              <a:gd name="connsiteY153" fmla="*/ 569354 h 637875"/>
              <a:gd name="connsiteX154" fmla="*/ 302996 w 637875"/>
              <a:gd name="connsiteY154" fmla="*/ 560495 h 637875"/>
              <a:gd name="connsiteX155" fmla="*/ 294136 w 637875"/>
              <a:gd name="connsiteY155" fmla="*/ 569354 h 637875"/>
              <a:gd name="connsiteX156" fmla="*/ 310078 w 637875"/>
              <a:gd name="connsiteY156" fmla="*/ 592491 h 637875"/>
              <a:gd name="connsiteX157" fmla="*/ 310078 w 637875"/>
              <a:gd name="connsiteY157" fmla="*/ 595716 h 637875"/>
              <a:gd name="connsiteX158" fmla="*/ 318938 w 637875"/>
              <a:gd name="connsiteY158" fmla="*/ 604575 h 637875"/>
              <a:gd name="connsiteX159" fmla="*/ 327797 w 637875"/>
              <a:gd name="connsiteY159" fmla="*/ 595716 h 637875"/>
              <a:gd name="connsiteX160" fmla="*/ 327797 w 637875"/>
              <a:gd name="connsiteY160" fmla="*/ 592491 h 637875"/>
              <a:gd name="connsiteX161" fmla="*/ 343739 w 637875"/>
              <a:gd name="connsiteY161" fmla="*/ 569354 h 637875"/>
              <a:gd name="connsiteX162" fmla="*/ 318938 w 637875"/>
              <a:gd name="connsiteY162" fmla="*/ 544553 h 637875"/>
              <a:gd name="connsiteX163" fmla="*/ 311855 w 637875"/>
              <a:gd name="connsiteY163" fmla="*/ 537470 h 637875"/>
              <a:gd name="connsiteX164" fmla="*/ 318938 w 637875"/>
              <a:gd name="connsiteY164" fmla="*/ 530389 h 637875"/>
              <a:gd name="connsiteX165" fmla="*/ 403400 w 637875"/>
              <a:gd name="connsiteY165" fmla="*/ 553412 h 637875"/>
              <a:gd name="connsiteX166" fmla="*/ 318938 w 637875"/>
              <a:gd name="connsiteY166" fmla="*/ 637875 h 637875"/>
              <a:gd name="connsiteX167" fmla="*/ 234475 w 637875"/>
              <a:gd name="connsiteY167" fmla="*/ 553412 h 637875"/>
              <a:gd name="connsiteX168" fmla="*/ 318938 w 637875"/>
              <a:gd name="connsiteY168" fmla="*/ 468950 h 637875"/>
              <a:gd name="connsiteX169" fmla="*/ 403400 w 637875"/>
              <a:gd name="connsiteY169" fmla="*/ 553412 h 637875"/>
              <a:gd name="connsiteX170" fmla="*/ 385682 w 637875"/>
              <a:gd name="connsiteY170" fmla="*/ 553412 h 637875"/>
              <a:gd name="connsiteX171" fmla="*/ 318938 w 637875"/>
              <a:gd name="connsiteY171" fmla="*/ 486668 h 637875"/>
              <a:gd name="connsiteX172" fmla="*/ 252194 w 637875"/>
              <a:gd name="connsiteY172" fmla="*/ 553412 h 637875"/>
              <a:gd name="connsiteX173" fmla="*/ 318938 w 637875"/>
              <a:gd name="connsiteY173" fmla="*/ 620156 h 637875"/>
              <a:gd name="connsiteX174" fmla="*/ 385682 w 637875"/>
              <a:gd name="connsiteY174" fmla="*/ 553412 h 637875"/>
              <a:gd name="connsiteX175" fmla="*/ 96611 w 637875"/>
              <a:gd name="connsiteY175" fmla="*/ 229236 h 637875"/>
              <a:gd name="connsiteX176" fmla="*/ 100226 w 637875"/>
              <a:gd name="connsiteY176" fmla="*/ 230012 h 637875"/>
              <a:gd name="connsiteX177" fmla="*/ 108317 w 637875"/>
              <a:gd name="connsiteY177" fmla="*/ 224771 h 637875"/>
              <a:gd name="connsiteX178" fmla="*/ 224771 w 637875"/>
              <a:gd name="connsiteY178" fmla="*/ 108311 h 637875"/>
              <a:gd name="connsiteX179" fmla="*/ 229236 w 637875"/>
              <a:gd name="connsiteY179" fmla="*/ 96604 h 637875"/>
              <a:gd name="connsiteX180" fmla="*/ 217531 w 637875"/>
              <a:gd name="connsiteY180" fmla="*/ 92139 h 637875"/>
              <a:gd name="connsiteX181" fmla="*/ 92146 w 637875"/>
              <a:gd name="connsiteY181" fmla="*/ 217529 h 637875"/>
              <a:gd name="connsiteX182" fmla="*/ 96611 w 637875"/>
              <a:gd name="connsiteY182" fmla="*/ 229236 h 637875"/>
              <a:gd name="connsiteX183" fmla="*/ 413104 w 637875"/>
              <a:gd name="connsiteY183" fmla="*/ 108312 h 637875"/>
              <a:gd name="connsiteX184" fmla="*/ 529559 w 637875"/>
              <a:gd name="connsiteY184" fmla="*/ 224772 h 637875"/>
              <a:gd name="connsiteX185" fmla="*/ 537650 w 637875"/>
              <a:gd name="connsiteY185" fmla="*/ 230013 h 637875"/>
              <a:gd name="connsiteX186" fmla="*/ 541266 w 637875"/>
              <a:gd name="connsiteY186" fmla="*/ 229238 h 637875"/>
              <a:gd name="connsiteX187" fmla="*/ 545730 w 637875"/>
              <a:gd name="connsiteY187" fmla="*/ 217531 h 637875"/>
              <a:gd name="connsiteX188" fmla="*/ 420344 w 637875"/>
              <a:gd name="connsiteY188" fmla="*/ 92140 h 637875"/>
              <a:gd name="connsiteX189" fmla="*/ 408639 w 637875"/>
              <a:gd name="connsiteY189" fmla="*/ 96605 h 637875"/>
              <a:gd name="connsiteX190" fmla="*/ 413104 w 637875"/>
              <a:gd name="connsiteY190" fmla="*/ 108312 h 637875"/>
              <a:gd name="connsiteX191" fmla="*/ 541257 w 637875"/>
              <a:gd name="connsiteY191" fmla="*/ 408637 h 637875"/>
              <a:gd name="connsiteX192" fmla="*/ 529551 w 637875"/>
              <a:gd name="connsiteY192" fmla="*/ 413103 h 637875"/>
              <a:gd name="connsiteX193" fmla="*/ 413103 w 637875"/>
              <a:gd name="connsiteY193" fmla="*/ 529558 h 637875"/>
              <a:gd name="connsiteX194" fmla="*/ 408639 w 637875"/>
              <a:gd name="connsiteY194" fmla="*/ 541265 h 637875"/>
              <a:gd name="connsiteX195" fmla="*/ 416730 w 637875"/>
              <a:gd name="connsiteY195" fmla="*/ 546504 h 637875"/>
              <a:gd name="connsiteX196" fmla="*/ 420346 w 637875"/>
              <a:gd name="connsiteY196" fmla="*/ 545729 h 637875"/>
              <a:gd name="connsiteX197" fmla="*/ 545722 w 637875"/>
              <a:gd name="connsiteY197" fmla="*/ 420346 h 637875"/>
              <a:gd name="connsiteX198" fmla="*/ 541257 w 637875"/>
              <a:gd name="connsiteY198" fmla="*/ 408637 h 637875"/>
              <a:gd name="connsiteX199" fmla="*/ 224772 w 637875"/>
              <a:gd name="connsiteY199" fmla="*/ 529553 h 637875"/>
              <a:gd name="connsiteX200" fmla="*/ 108319 w 637875"/>
              <a:gd name="connsiteY200" fmla="*/ 413104 h 637875"/>
              <a:gd name="connsiteX201" fmla="*/ 96611 w 637875"/>
              <a:gd name="connsiteY201" fmla="*/ 408640 h 637875"/>
              <a:gd name="connsiteX202" fmla="*/ 92148 w 637875"/>
              <a:gd name="connsiteY202" fmla="*/ 420347 h 637875"/>
              <a:gd name="connsiteX203" fmla="*/ 217532 w 637875"/>
              <a:gd name="connsiteY203" fmla="*/ 545725 h 637875"/>
              <a:gd name="connsiteX204" fmla="*/ 221146 w 637875"/>
              <a:gd name="connsiteY204" fmla="*/ 546501 h 637875"/>
              <a:gd name="connsiteX205" fmla="*/ 229238 w 637875"/>
              <a:gd name="connsiteY205" fmla="*/ 541260 h 637875"/>
              <a:gd name="connsiteX206" fmla="*/ 224772 w 637875"/>
              <a:gd name="connsiteY206" fmla="*/ 529553 h 6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37875" h="637875">
                <a:moveTo>
                  <a:pt x="77383" y="302997"/>
                </a:moveTo>
                <a:cubicBezTo>
                  <a:pt x="77383" y="306901"/>
                  <a:pt x="80560" y="310079"/>
                  <a:pt x="84465" y="310079"/>
                </a:cubicBezTo>
                <a:cubicBezTo>
                  <a:pt x="98140" y="310079"/>
                  <a:pt x="109265" y="321206"/>
                  <a:pt x="109265" y="334881"/>
                </a:cubicBezTo>
                <a:cubicBezTo>
                  <a:pt x="109265" y="345431"/>
                  <a:pt x="102631" y="354440"/>
                  <a:pt x="93325" y="358016"/>
                </a:cubicBezTo>
                <a:lnTo>
                  <a:pt x="93325" y="361241"/>
                </a:lnTo>
                <a:cubicBezTo>
                  <a:pt x="93325" y="366134"/>
                  <a:pt x="89358" y="370100"/>
                  <a:pt x="84465" y="370100"/>
                </a:cubicBezTo>
                <a:cubicBezTo>
                  <a:pt x="79572" y="370100"/>
                  <a:pt x="75606" y="366134"/>
                  <a:pt x="75606" y="361241"/>
                </a:cubicBezTo>
                <a:lnTo>
                  <a:pt x="75606" y="358016"/>
                </a:lnTo>
                <a:cubicBezTo>
                  <a:pt x="66299" y="354440"/>
                  <a:pt x="59664" y="345431"/>
                  <a:pt x="59664" y="334881"/>
                </a:cubicBezTo>
                <a:cubicBezTo>
                  <a:pt x="59664" y="329988"/>
                  <a:pt x="63631" y="326021"/>
                  <a:pt x="68523" y="326021"/>
                </a:cubicBezTo>
                <a:cubicBezTo>
                  <a:pt x="73416" y="326021"/>
                  <a:pt x="77383" y="329988"/>
                  <a:pt x="77383" y="334881"/>
                </a:cubicBezTo>
                <a:cubicBezTo>
                  <a:pt x="77383" y="338785"/>
                  <a:pt x="80560" y="341962"/>
                  <a:pt x="84465" y="341962"/>
                </a:cubicBezTo>
                <a:cubicBezTo>
                  <a:pt x="88370" y="341962"/>
                  <a:pt x="91546" y="338785"/>
                  <a:pt x="91546" y="334881"/>
                </a:cubicBezTo>
                <a:cubicBezTo>
                  <a:pt x="91546" y="330976"/>
                  <a:pt x="88368" y="327797"/>
                  <a:pt x="84464" y="327797"/>
                </a:cubicBezTo>
                <a:cubicBezTo>
                  <a:pt x="70789" y="327797"/>
                  <a:pt x="59663" y="316671"/>
                  <a:pt x="59663" y="302996"/>
                </a:cubicBezTo>
                <a:cubicBezTo>
                  <a:pt x="59663" y="292444"/>
                  <a:pt x="66297" y="283435"/>
                  <a:pt x="75605" y="279859"/>
                </a:cubicBezTo>
                <a:lnTo>
                  <a:pt x="75605" y="276634"/>
                </a:lnTo>
                <a:cubicBezTo>
                  <a:pt x="75605" y="271741"/>
                  <a:pt x="79571" y="267775"/>
                  <a:pt x="84464" y="267775"/>
                </a:cubicBezTo>
                <a:cubicBezTo>
                  <a:pt x="89357" y="267775"/>
                  <a:pt x="93323" y="271741"/>
                  <a:pt x="93323" y="276634"/>
                </a:cubicBezTo>
                <a:lnTo>
                  <a:pt x="93323" y="279859"/>
                </a:lnTo>
                <a:cubicBezTo>
                  <a:pt x="102630" y="283435"/>
                  <a:pt x="109264" y="292444"/>
                  <a:pt x="109264" y="302996"/>
                </a:cubicBezTo>
                <a:cubicBezTo>
                  <a:pt x="109264" y="307889"/>
                  <a:pt x="105297" y="311855"/>
                  <a:pt x="100405" y="311855"/>
                </a:cubicBezTo>
                <a:cubicBezTo>
                  <a:pt x="95512" y="311855"/>
                  <a:pt x="91545" y="307889"/>
                  <a:pt x="91545" y="302996"/>
                </a:cubicBezTo>
                <a:cubicBezTo>
                  <a:pt x="91545" y="299091"/>
                  <a:pt x="88368" y="295913"/>
                  <a:pt x="84464" y="295913"/>
                </a:cubicBezTo>
                <a:cubicBezTo>
                  <a:pt x="80558" y="295915"/>
                  <a:pt x="77383" y="299091"/>
                  <a:pt x="77383" y="302997"/>
                </a:cubicBezTo>
                <a:close/>
                <a:moveTo>
                  <a:pt x="84464" y="403402"/>
                </a:moveTo>
                <a:cubicBezTo>
                  <a:pt x="37890" y="403402"/>
                  <a:pt x="0" y="365511"/>
                  <a:pt x="0" y="318938"/>
                </a:cubicBezTo>
                <a:cubicBezTo>
                  <a:pt x="0" y="272364"/>
                  <a:pt x="37890" y="234473"/>
                  <a:pt x="84464" y="234473"/>
                </a:cubicBezTo>
                <a:cubicBezTo>
                  <a:pt x="131038" y="234473"/>
                  <a:pt x="168927" y="272364"/>
                  <a:pt x="168927" y="318938"/>
                </a:cubicBezTo>
                <a:cubicBezTo>
                  <a:pt x="168927" y="365511"/>
                  <a:pt x="131038" y="403402"/>
                  <a:pt x="84464" y="403402"/>
                </a:cubicBezTo>
                <a:close/>
                <a:moveTo>
                  <a:pt x="151209" y="318938"/>
                </a:moveTo>
                <a:cubicBezTo>
                  <a:pt x="151209" y="282134"/>
                  <a:pt x="121268" y="252192"/>
                  <a:pt x="84465" y="252192"/>
                </a:cubicBezTo>
                <a:cubicBezTo>
                  <a:pt x="47662" y="252192"/>
                  <a:pt x="17719" y="282134"/>
                  <a:pt x="17719" y="318938"/>
                </a:cubicBezTo>
                <a:cubicBezTo>
                  <a:pt x="17719" y="355741"/>
                  <a:pt x="47661" y="385683"/>
                  <a:pt x="84464" y="385683"/>
                </a:cubicBezTo>
                <a:cubicBezTo>
                  <a:pt x="121267" y="385683"/>
                  <a:pt x="151209" y="355741"/>
                  <a:pt x="151209" y="318938"/>
                </a:cubicBezTo>
                <a:close/>
                <a:moveTo>
                  <a:pt x="553412" y="295915"/>
                </a:moveTo>
                <a:cubicBezTo>
                  <a:pt x="557318" y="295915"/>
                  <a:pt x="560495" y="299091"/>
                  <a:pt x="560495" y="302997"/>
                </a:cubicBezTo>
                <a:cubicBezTo>
                  <a:pt x="560495" y="307890"/>
                  <a:pt x="564461" y="311856"/>
                  <a:pt x="569354" y="311856"/>
                </a:cubicBezTo>
                <a:cubicBezTo>
                  <a:pt x="574247" y="311856"/>
                  <a:pt x="578213" y="307890"/>
                  <a:pt x="578213" y="302997"/>
                </a:cubicBezTo>
                <a:cubicBezTo>
                  <a:pt x="578213" y="292445"/>
                  <a:pt x="571579" y="283437"/>
                  <a:pt x="562272" y="279860"/>
                </a:cubicBezTo>
                <a:lnTo>
                  <a:pt x="562272" y="276635"/>
                </a:lnTo>
                <a:cubicBezTo>
                  <a:pt x="562272" y="271742"/>
                  <a:pt x="558305" y="267776"/>
                  <a:pt x="553412" y="267776"/>
                </a:cubicBezTo>
                <a:cubicBezTo>
                  <a:pt x="548519" y="267776"/>
                  <a:pt x="544553" y="271742"/>
                  <a:pt x="544553" y="276635"/>
                </a:cubicBezTo>
                <a:lnTo>
                  <a:pt x="544553" y="279860"/>
                </a:lnTo>
                <a:cubicBezTo>
                  <a:pt x="535246" y="283437"/>
                  <a:pt x="528611" y="292445"/>
                  <a:pt x="528611" y="302997"/>
                </a:cubicBezTo>
                <a:cubicBezTo>
                  <a:pt x="528611" y="316672"/>
                  <a:pt x="539737" y="327798"/>
                  <a:pt x="553412" y="327798"/>
                </a:cubicBezTo>
                <a:cubicBezTo>
                  <a:pt x="557318" y="327798"/>
                  <a:pt x="560495" y="330975"/>
                  <a:pt x="560495" y="334881"/>
                </a:cubicBezTo>
                <a:cubicBezTo>
                  <a:pt x="560495" y="338786"/>
                  <a:pt x="557318" y="341962"/>
                  <a:pt x="553412" y="341962"/>
                </a:cubicBezTo>
                <a:cubicBezTo>
                  <a:pt x="549507" y="341962"/>
                  <a:pt x="546330" y="338785"/>
                  <a:pt x="546330" y="334881"/>
                </a:cubicBezTo>
                <a:cubicBezTo>
                  <a:pt x="546330" y="329988"/>
                  <a:pt x="542363" y="326021"/>
                  <a:pt x="537470" y="326021"/>
                </a:cubicBezTo>
                <a:cubicBezTo>
                  <a:pt x="532578" y="326021"/>
                  <a:pt x="528611" y="329988"/>
                  <a:pt x="528611" y="334881"/>
                </a:cubicBezTo>
                <a:cubicBezTo>
                  <a:pt x="528611" y="345431"/>
                  <a:pt x="535246" y="354440"/>
                  <a:pt x="544553" y="358016"/>
                </a:cubicBezTo>
                <a:lnTo>
                  <a:pt x="544553" y="361241"/>
                </a:lnTo>
                <a:cubicBezTo>
                  <a:pt x="544553" y="366134"/>
                  <a:pt x="548519" y="370100"/>
                  <a:pt x="553412" y="370100"/>
                </a:cubicBezTo>
                <a:cubicBezTo>
                  <a:pt x="558305" y="370100"/>
                  <a:pt x="562272" y="366134"/>
                  <a:pt x="562272" y="361241"/>
                </a:cubicBezTo>
                <a:lnTo>
                  <a:pt x="562272" y="358016"/>
                </a:lnTo>
                <a:cubicBezTo>
                  <a:pt x="571579" y="354440"/>
                  <a:pt x="578213" y="345431"/>
                  <a:pt x="578213" y="334881"/>
                </a:cubicBezTo>
                <a:cubicBezTo>
                  <a:pt x="578213" y="321206"/>
                  <a:pt x="567087" y="310079"/>
                  <a:pt x="553412" y="310079"/>
                </a:cubicBezTo>
                <a:cubicBezTo>
                  <a:pt x="549507" y="310079"/>
                  <a:pt x="546330" y="306903"/>
                  <a:pt x="546330" y="302997"/>
                </a:cubicBezTo>
                <a:cubicBezTo>
                  <a:pt x="546330" y="299091"/>
                  <a:pt x="549507" y="295915"/>
                  <a:pt x="553412" y="295915"/>
                </a:cubicBezTo>
                <a:close/>
                <a:moveTo>
                  <a:pt x="637875" y="318938"/>
                </a:moveTo>
                <a:cubicBezTo>
                  <a:pt x="637875" y="365511"/>
                  <a:pt x="599985" y="403402"/>
                  <a:pt x="553412" y="403402"/>
                </a:cubicBezTo>
                <a:cubicBezTo>
                  <a:pt x="506840" y="403402"/>
                  <a:pt x="468947" y="365511"/>
                  <a:pt x="468947" y="318938"/>
                </a:cubicBezTo>
                <a:cubicBezTo>
                  <a:pt x="468947" y="272364"/>
                  <a:pt x="506837" y="234473"/>
                  <a:pt x="553411" y="234473"/>
                </a:cubicBezTo>
                <a:cubicBezTo>
                  <a:pt x="599985" y="234473"/>
                  <a:pt x="637875" y="272364"/>
                  <a:pt x="637875" y="318938"/>
                </a:cubicBezTo>
                <a:close/>
                <a:moveTo>
                  <a:pt x="620156" y="318938"/>
                </a:moveTo>
                <a:cubicBezTo>
                  <a:pt x="620156" y="282134"/>
                  <a:pt x="590215" y="252192"/>
                  <a:pt x="553412" y="252192"/>
                </a:cubicBezTo>
                <a:cubicBezTo>
                  <a:pt x="516609" y="252192"/>
                  <a:pt x="486666" y="282134"/>
                  <a:pt x="486666" y="318938"/>
                </a:cubicBezTo>
                <a:cubicBezTo>
                  <a:pt x="486666" y="355741"/>
                  <a:pt x="516608" y="385683"/>
                  <a:pt x="553411" y="385683"/>
                </a:cubicBezTo>
                <a:cubicBezTo>
                  <a:pt x="590214" y="385683"/>
                  <a:pt x="620156" y="355741"/>
                  <a:pt x="620156" y="318938"/>
                </a:cubicBezTo>
                <a:close/>
                <a:moveTo>
                  <a:pt x="318938" y="276571"/>
                </a:moveTo>
                <a:cubicBezTo>
                  <a:pt x="328175" y="276571"/>
                  <a:pt x="335691" y="284086"/>
                  <a:pt x="335691" y="293325"/>
                </a:cubicBezTo>
                <a:cubicBezTo>
                  <a:pt x="335691" y="298218"/>
                  <a:pt x="339657" y="302184"/>
                  <a:pt x="344550" y="302184"/>
                </a:cubicBezTo>
                <a:cubicBezTo>
                  <a:pt x="349443" y="302184"/>
                  <a:pt x="353409" y="298218"/>
                  <a:pt x="353409" y="293325"/>
                </a:cubicBezTo>
                <a:cubicBezTo>
                  <a:pt x="353409" y="277379"/>
                  <a:pt x="342524" y="263932"/>
                  <a:pt x="327797" y="260011"/>
                </a:cubicBezTo>
                <a:lnTo>
                  <a:pt x="327797" y="250970"/>
                </a:lnTo>
                <a:cubicBezTo>
                  <a:pt x="327797" y="246077"/>
                  <a:pt x="323830" y="242110"/>
                  <a:pt x="318938" y="242110"/>
                </a:cubicBezTo>
                <a:cubicBezTo>
                  <a:pt x="314045" y="242110"/>
                  <a:pt x="310078" y="246077"/>
                  <a:pt x="310078" y="250970"/>
                </a:cubicBezTo>
                <a:lnTo>
                  <a:pt x="310078" y="260011"/>
                </a:lnTo>
                <a:cubicBezTo>
                  <a:pt x="295350" y="263932"/>
                  <a:pt x="284466" y="277378"/>
                  <a:pt x="284466" y="293325"/>
                </a:cubicBezTo>
                <a:cubicBezTo>
                  <a:pt x="284466" y="312333"/>
                  <a:pt x="299929" y="327797"/>
                  <a:pt x="318938" y="327797"/>
                </a:cubicBezTo>
                <a:cubicBezTo>
                  <a:pt x="328175" y="327797"/>
                  <a:pt x="335691" y="335312"/>
                  <a:pt x="335691" y="344550"/>
                </a:cubicBezTo>
                <a:cubicBezTo>
                  <a:pt x="335691" y="353788"/>
                  <a:pt x="328175" y="361304"/>
                  <a:pt x="318938" y="361304"/>
                </a:cubicBezTo>
                <a:cubicBezTo>
                  <a:pt x="309700" y="361304"/>
                  <a:pt x="302184" y="353789"/>
                  <a:pt x="302184" y="344550"/>
                </a:cubicBezTo>
                <a:cubicBezTo>
                  <a:pt x="302184" y="339657"/>
                  <a:pt x="298218" y="335691"/>
                  <a:pt x="293325" y="335691"/>
                </a:cubicBezTo>
                <a:cubicBezTo>
                  <a:pt x="288432" y="335691"/>
                  <a:pt x="284466" y="339657"/>
                  <a:pt x="284466" y="344550"/>
                </a:cubicBezTo>
                <a:cubicBezTo>
                  <a:pt x="284466" y="360496"/>
                  <a:pt x="295351" y="373943"/>
                  <a:pt x="310078" y="377864"/>
                </a:cubicBezTo>
                <a:lnTo>
                  <a:pt x="310078" y="386905"/>
                </a:lnTo>
                <a:cubicBezTo>
                  <a:pt x="310078" y="391798"/>
                  <a:pt x="314045" y="395765"/>
                  <a:pt x="318938" y="395765"/>
                </a:cubicBezTo>
                <a:cubicBezTo>
                  <a:pt x="323830" y="395765"/>
                  <a:pt x="327797" y="391798"/>
                  <a:pt x="327797" y="386905"/>
                </a:cubicBezTo>
                <a:lnTo>
                  <a:pt x="327797" y="377864"/>
                </a:lnTo>
                <a:cubicBezTo>
                  <a:pt x="342525" y="373943"/>
                  <a:pt x="353409" y="360497"/>
                  <a:pt x="353409" y="344550"/>
                </a:cubicBezTo>
                <a:cubicBezTo>
                  <a:pt x="353409" y="325543"/>
                  <a:pt x="337946" y="310078"/>
                  <a:pt x="318938" y="310078"/>
                </a:cubicBezTo>
                <a:cubicBezTo>
                  <a:pt x="309700" y="310078"/>
                  <a:pt x="302184" y="302563"/>
                  <a:pt x="302184" y="293325"/>
                </a:cubicBezTo>
                <a:cubicBezTo>
                  <a:pt x="302184" y="284087"/>
                  <a:pt x="309700" y="276571"/>
                  <a:pt x="318938" y="276571"/>
                </a:cubicBezTo>
                <a:close/>
                <a:moveTo>
                  <a:pt x="449270" y="318938"/>
                </a:moveTo>
                <a:cubicBezTo>
                  <a:pt x="449270" y="390803"/>
                  <a:pt x="390803" y="449270"/>
                  <a:pt x="318938" y="449270"/>
                </a:cubicBezTo>
                <a:cubicBezTo>
                  <a:pt x="247072" y="449270"/>
                  <a:pt x="188605" y="390803"/>
                  <a:pt x="188605" y="318938"/>
                </a:cubicBezTo>
                <a:cubicBezTo>
                  <a:pt x="188605" y="247072"/>
                  <a:pt x="247072" y="188605"/>
                  <a:pt x="318938" y="188605"/>
                </a:cubicBezTo>
                <a:cubicBezTo>
                  <a:pt x="390803" y="188605"/>
                  <a:pt x="449270" y="247072"/>
                  <a:pt x="449270" y="318938"/>
                </a:cubicBezTo>
                <a:close/>
                <a:moveTo>
                  <a:pt x="431552" y="318938"/>
                </a:moveTo>
                <a:cubicBezTo>
                  <a:pt x="431552" y="256842"/>
                  <a:pt x="381033" y="206323"/>
                  <a:pt x="318938" y="206323"/>
                </a:cubicBezTo>
                <a:cubicBezTo>
                  <a:pt x="256842" y="206323"/>
                  <a:pt x="206323" y="256842"/>
                  <a:pt x="206323" y="318938"/>
                </a:cubicBezTo>
                <a:cubicBezTo>
                  <a:pt x="206323" y="381033"/>
                  <a:pt x="256842" y="431552"/>
                  <a:pt x="318938" y="431552"/>
                </a:cubicBezTo>
                <a:cubicBezTo>
                  <a:pt x="381033" y="431552"/>
                  <a:pt x="431552" y="381033"/>
                  <a:pt x="431552" y="318938"/>
                </a:cubicBezTo>
                <a:close/>
                <a:moveTo>
                  <a:pt x="318938" y="107487"/>
                </a:moveTo>
                <a:cubicBezTo>
                  <a:pt x="315032" y="107487"/>
                  <a:pt x="311855" y="104310"/>
                  <a:pt x="311855" y="100405"/>
                </a:cubicBezTo>
                <a:cubicBezTo>
                  <a:pt x="311855" y="95512"/>
                  <a:pt x="307889" y="91545"/>
                  <a:pt x="302996" y="91545"/>
                </a:cubicBezTo>
                <a:cubicBezTo>
                  <a:pt x="298103" y="91545"/>
                  <a:pt x="294136" y="95512"/>
                  <a:pt x="294136" y="100405"/>
                </a:cubicBezTo>
                <a:cubicBezTo>
                  <a:pt x="294136" y="110956"/>
                  <a:pt x="300771" y="119965"/>
                  <a:pt x="310078" y="123541"/>
                </a:cubicBezTo>
                <a:lnTo>
                  <a:pt x="310078" y="126766"/>
                </a:lnTo>
                <a:cubicBezTo>
                  <a:pt x="310078" y="131659"/>
                  <a:pt x="314045" y="135626"/>
                  <a:pt x="318938" y="135626"/>
                </a:cubicBezTo>
                <a:cubicBezTo>
                  <a:pt x="323830" y="135626"/>
                  <a:pt x="327797" y="131659"/>
                  <a:pt x="327797" y="126766"/>
                </a:cubicBezTo>
                <a:lnTo>
                  <a:pt x="327797" y="123541"/>
                </a:lnTo>
                <a:cubicBezTo>
                  <a:pt x="337104" y="119965"/>
                  <a:pt x="343739" y="110956"/>
                  <a:pt x="343739" y="100405"/>
                </a:cubicBezTo>
                <a:cubicBezTo>
                  <a:pt x="343739" y="86729"/>
                  <a:pt x="332613" y="75603"/>
                  <a:pt x="318938" y="75603"/>
                </a:cubicBezTo>
                <a:cubicBezTo>
                  <a:pt x="315032" y="75603"/>
                  <a:pt x="311855" y="72427"/>
                  <a:pt x="311855" y="68522"/>
                </a:cubicBezTo>
                <a:cubicBezTo>
                  <a:pt x="311855" y="64618"/>
                  <a:pt x="315032" y="61440"/>
                  <a:pt x="318938" y="61440"/>
                </a:cubicBezTo>
                <a:cubicBezTo>
                  <a:pt x="322843" y="61440"/>
                  <a:pt x="326020" y="64616"/>
                  <a:pt x="326020" y="68522"/>
                </a:cubicBezTo>
                <a:cubicBezTo>
                  <a:pt x="326020" y="73415"/>
                  <a:pt x="329986" y="77382"/>
                  <a:pt x="334879" y="77382"/>
                </a:cubicBezTo>
                <a:cubicBezTo>
                  <a:pt x="339772" y="77382"/>
                  <a:pt x="343739" y="73415"/>
                  <a:pt x="343739" y="68522"/>
                </a:cubicBezTo>
                <a:cubicBezTo>
                  <a:pt x="343739" y="57971"/>
                  <a:pt x="337104" y="48962"/>
                  <a:pt x="327797" y="45385"/>
                </a:cubicBezTo>
                <a:lnTo>
                  <a:pt x="327797" y="42161"/>
                </a:lnTo>
                <a:cubicBezTo>
                  <a:pt x="327797" y="37268"/>
                  <a:pt x="323830" y="33301"/>
                  <a:pt x="318938" y="33301"/>
                </a:cubicBezTo>
                <a:cubicBezTo>
                  <a:pt x="314045" y="33301"/>
                  <a:pt x="310078" y="37268"/>
                  <a:pt x="310078" y="42161"/>
                </a:cubicBezTo>
                <a:lnTo>
                  <a:pt x="310078" y="45385"/>
                </a:lnTo>
                <a:cubicBezTo>
                  <a:pt x="300771" y="48962"/>
                  <a:pt x="294136" y="57971"/>
                  <a:pt x="294136" y="68522"/>
                </a:cubicBezTo>
                <a:cubicBezTo>
                  <a:pt x="294136" y="82197"/>
                  <a:pt x="305262" y="93322"/>
                  <a:pt x="318938" y="93322"/>
                </a:cubicBezTo>
                <a:cubicBezTo>
                  <a:pt x="322843" y="93322"/>
                  <a:pt x="326020" y="96499"/>
                  <a:pt x="326020" y="100405"/>
                </a:cubicBezTo>
                <a:cubicBezTo>
                  <a:pt x="326020" y="104310"/>
                  <a:pt x="322843" y="107487"/>
                  <a:pt x="318938" y="107487"/>
                </a:cubicBezTo>
                <a:close/>
                <a:moveTo>
                  <a:pt x="234475" y="84464"/>
                </a:moveTo>
                <a:cubicBezTo>
                  <a:pt x="234475" y="37890"/>
                  <a:pt x="272364" y="0"/>
                  <a:pt x="318938" y="0"/>
                </a:cubicBezTo>
                <a:cubicBezTo>
                  <a:pt x="365511" y="0"/>
                  <a:pt x="403402" y="37890"/>
                  <a:pt x="403402" y="84464"/>
                </a:cubicBezTo>
                <a:cubicBezTo>
                  <a:pt x="403402" y="131038"/>
                  <a:pt x="365511" y="168928"/>
                  <a:pt x="318938" y="168928"/>
                </a:cubicBezTo>
                <a:cubicBezTo>
                  <a:pt x="272364" y="168928"/>
                  <a:pt x="234475" y="131038"/>
                  <a:pt x="234475" y="84464"/>
                </a:cubicBezTo>
                <a:close/>
                <a:moveTo>
                  <a:pt x="252194" y="84464"/>
                </a:moveTo>
                <a:cubicBezTo>
                  <a:pt x="252194" y="121267"/>
                  <a:pt x="282134" y="151209"/>
                  <a:pt x="318938" y="151209"/>
                </a:cubicBezTo>
                <a:cubicBezTo>
                  <a:pt x="355741" y="151209"/>
                  <a:pt x="385683" y="121267"/>
                  <a:pt x="385683" y="84464"/>
                </a:cubicBezTo>
                <a:cubicBezTo>
                  <a:pt x="385683" y="47661"/>
                  <a:pt x="355741" y="17719"/>
                  <a:pt x="318938" y="17719"/>
                </a:cubicBezTo>
                <a:cubicBezTo>
                  <a:pt x="282134" y="17719"/>
                  <a:pt x="252194" y="47661"/>
                  <a:pt x="252194" y="84464"/>
                </a:cubicBezTo>
                <a:close/>
                <a:moveTo>
                  <a:pt x="318938" y="530389"/>
                </a:moveTo>
                <a:cubicBezTo>
                  <a:pt x="322843" y="530389"/>
                  <a:pt x="326020" y="533566"/>
                  <a:pt x="326020" y="537470"/>
                </a:cubicBezTo>
                <a:cubicBezTo>
                  <a:pt x="326020" y="542363"/>
                  <a:pt x="329986" y="546330"/>
                  <a:pt x="334879" y="546330"/>
                </a:cubicBezTo>
                <a:cubicBezTo>
                  <a:pt x="339772" y="546330"/>
                  <a:pt x="343739" y="542363"/>
                  <a:pt x="343739" y="537470"/>
                </a:cubicBezTo>
                <a:cubicBezTo>
                  <a:pt x="343739" y="526920"/>
                  <a:pt x="337104" y="517911"/>
                  <a:pt x="327797" y="514335"/>
                </a:cubicBezTo>
                <a:lnTo>
                  <a:pt x="327797" y="511110"/>
                </a:lnTo>
                <a:cubicBezTo>
                  <a:pt x="327797" y="506217"/>
                  <a:pt x="323830" y="502251"/>
                  <a:pt x="318938" y="502251"/>
                </a:cubicBezTo>
                <a:cubicBezTo>
                  <a:pt x="314045" y="502251"/>
                  <a:pt x="310078" y="506217"/>
                  <a:pt x="310078" y="511110"/>
                </a:cubicBezTo>
                <a:lnTo>
                  <a:pt x="310078" y="514335"/>
                </a:lnTo>
                <a:cubicBezTo>
                  <a:pt x="300771" y="517911"/>
                  <a:pt x="294136" y="526920"/>
                  <a:pt x="294136" y="537470"/>
                </a:cubicBezTo>
                <a:cubicBezTo>
                  <a:pt x="294136" y="551146"/>
                  <a:pt x="305262" y="562272"/>
                  <a:pt x="318938" y="562272"/>
                </a:cubicBezTo>
                <a:cubicBezTo>
                  <a:pt x="322843" y="562272"/>
                  <a:pt x="326020" y="565448"/>
                  <a:pt x="326020" y="569354"/>
                </a:cubicBezTo>
                <a:cubicBezTo>
                  <a:pt x="326020" y="573260"/>
                  <a:pt x="322843" y="576437"/>
                  <a:pt x="318938" y="576437"/>
                </a:cubicBezTo>
                <a:cubicBezTo>
                  <a:pt x="315032" y="576437"/>
                  <a:pt x="311855" y="573260"/>
                  <a:pt x="311855" y="569354"/>
                </a:cubicBezTo>
                <a:cubicBezTo>
                  <a:pt x="311855" y="564461"/>
                  <a:pt x="307889" y="560495"/>
                  <a:pt x="302996" y="560495"/>
                </a:cubicBezTo>
                <a:cubicBezTo>
                  <a:pt x="298103" y="560495"/>
                  <a:pt x="294136" y="564461"/>
                  <a:pt x="294136" y="569354"/>
                </a:cubicBezTo>
                <a:cubicBezTo>
                  <a:pt x="294136" y="579906"/>
                  <a:pt x="300771" y="588914"/>
                  <a:pt x="310078" y="592491"/>
                </a:cubicBezTo>
                <a:lnTo>
                  <a:pt x="310078" y="595716"/>
                </a:lnTo>
                <a:cubicBezTo>
                  <a:pt x="310078" y="600609"/>
                  <a:pt x="314045" y="604575"/>
                  <a:pt x="318938" y="604575"/>
                </a:cubicBezTo>
                <a:cubicBezTo>
                  <a:pt x="323830" y="604575"/>
                  <a:pt x="327797" y="600609"/>
                  <a:pt x="327797" y="595716"/>
                </a:cubicBezTo>
                <a:lnTo>
                  <a:pt x="327797" y="592491"/>
                </a:lnTo>
                <a:cubicBezTo>
                  <a:pt x="337104" y="588914"/>
                  <a:pt x="343739" y="579906"/>
                  <a:pt x="343739" y="569354"/>
                </a:cubicBezTo>
                <a:cubicBezTo>
                  <a:pt x="343739" y="555679"/>
                  <a:pt x="332613" y="544553"/>
                  <a:pt x="318938" y="544553"/>
                </a:cubicBezTo>
                <a:cubicBezTo>
                  <a:pt x="315032" y="544553"/>
                  <a:pt x="311855" y="541376"/>
                  <a:pt x="311855" y="537470"/>
                </a:cubicBezTo>
                <a:cubicBezTo>
                  <a:pt x="311855" y="533565"/>
                  <a:pt x="315032" y="530389"/>
                  <a:pt x="318938" y="530389"/>
                </a:cubicBezTo>
                <a:close/>
                <a:moveTo>
                  <a:pt x="403400" y="553412"/>
                </a:moveTo>
                <a:cubicBezTo>
                  <a:pt x="403400" y="599985"/>
                  <a:pt x="365511" y="637875"/>
                  <a:pt x="318938" y="637875"/>
                </a:cubicBezTo>
                <a:cubicBezTo>
                  <a:pt x="272364" y="637875"/>
                  <a:pt x="234475" y="599985"/>
                  <a:pt x="234475" y="553412"/>
                </a:cubicBezTo>
                <a:cubicBezTo>
                  <a:pt x="234475" y="506840"/>
                  <a:pt x="272365" y="468950"/>
                  <a:pt x="318938" y="468950"/>
                </a:cubicBezTo>
                <a:cubicBezTo>
                  <a:pt x="365510" y="468950"/>
                  <a:pt x="403400" y="506839"/>
                  <a:pt x="403400" y="553412"/>
                </a:cubicBezTo>
                <a:close/>
                <a:moveTo>
                  <a:pt x="385682" y="553412"/>
                </a:moveTo>
                <a:cubicBezTo>
                  <a:pt x="385682" y="516609"/>
                  <a:pt x="355741" y="486668"/>
                  <a:pt x="318938" y="486668"/>
                </a:cubicBezTo>
                <a:cubicBezTo>
                  <a:pt x="282134" y="486668"/>
                  <a:pt x="252194" y="516609"/>
                  <a:pt x="252194" y="553412"/>
                </a:cubicBezTo>
                <a:cubicBezTo>
                  <a:pt x="252194" y="590215"/>
                  <a:pt x="282134" y="620156"/>
                  <a:pt x="318938" y="620156"/>
                </a:cubicBezTo>
                <a:cubicBezTo>
                  <a:pt x="355741" y="620156"/>
                  <a:pt x="385682" y="590215"/>
                  <a:pt x="385682" y="553412"/>
                </a:cubicBezTo>
                <a:close/>
                <a:moveTo>
                  <a:pt x="96611" y="229236"/>
                </a:moveTo>
                <a:cubicBezTo>
                  <a:pt x="97787" y="229763"/>
                  <a:pt x="99016" y="230012"/>
                  <a:pt x="100226" y="230012"/>
                </a:cubicBezTo>
                <a:cubicBezTo>
                  <a:pt x="103612" y="230012"/>
                  <a:pt x="106844" y="228061"/>
                  <a:pt x="108317" y="224771"/>
                </a:cubicBezTo>
                <a:cubicBezTo>
                  <a:pt x="131547" y="172896"/>
                  <a:pt x="172905" y="131536"/>
                  <a:pt x="224771" y="108311"/>
                </a:cubicBezTo>
                <a:cubicBezTo>
                  <a:pt x="229236" y="106311"/>
                  <a:pt x="231236" y="101070"/>
                  <a:pt x="229236" y="96604"/>
                </a:cubicBezTo>
                <a:cubicBezTo>
                  <a:pt x="227237" y="92138"/>
                  <a:pt x="221993" y="90139"/>
                  <a:pt x="217531" y="92139"/>
                </a:cubicBezTo>
                <a:cubicBezTo>
                  <a:pt x="161686" y="117146"/>
                  <a:pt x="117156" y="161677"/>
                  <a:pt x="92146" y="217529"/>
                </a:cubicBezTo>
                <a:cubicBezTo>
                  <a:pt x="90147" y="221996"/>
                  <a:pt x="92146" y="227237"/>
                  <a:pt x="96611" y="229236"/>
                </a:cubicBezTo>
                <a:close/>
                <a:moveTo>
                  <a:pt x="413104" y="108312"/>
                </a:moveTo>
                <a:cubicBezTo>
                  <a:pt x="464969" y="131538"/>
                  <a:pt x="506327" y="172897"/>
                  <a:pt x="529559" y="224772"/>
                </a:cubicBezTo>
                <a:cubicBezTo>
                  <a:pt x="531032" y="228063"/>
                  <a:pt x="534265" y="230013"/>
                  <a:pt x="537650" y="230013"/>
                </a:cubicBezTo>
                <a:cubicBezTo>
                  <a:pt x="538860" y="230013"/>
                  <a:pt x="540090" y="229764"/>
                  <a:pt x="541266" y="229238"/>
                </a:cubicBezTo>
                <a:cubicBezTo>
                  <a:pt x="545731" y="227238"/>
                  <a:pt x="547730" y="221997"/>
                  <a:pt x="545730" y="217531"/>
                </a:cubicBezTo>
                <a:cubicBezTo>
                  <a:pt x="520716" y="161677"/>
                  <a:pt x="476188" y="117146"/>
                  <a:pt x="420344" y="92140"/>
                </a:cubicBezTo>
                <a:cubicBezTo>
                  <a:pt x="415881" y="90142"/>
                  <a:pt x="410638" y="92140"/>
                  <a:pt x="408639" y="96605"/>
                </a:cubicBezTo>
                <a:cubicBezTo>
                  <a:pt x="406639" y="101070"/>
                  <a:pt x="408639" y="106313"/>
                  <a:pt x="413104" y="108312"/>
                </a:cubicBezTo>
                <a:close/>
                <a:moveTo>
                  <a:pt x="541257" y="408637"/>
                </a:moveTo>
                <a:cubicBezTo>
                  <a:pt x="536792" y="406638"/>
                  <a:pt x="531551" y="408637"/>
                  <a:pt x="529551" y="413103"/>
                </a:cubicBezTo>
                <a:cubicBezTo>
                  <a:pt x="506326" y="464968"/>
                  <a:pt x="464972" y="506326"/>
                  <a:pt x="413103" y="529558"/>
                </a:cubicBezTo>
                <a:cubicBezTo>
                  <a:pt x="408637" y="531557"/>
                  <a:pt x="406639" y="536798"/>
                  <a:pt x="408639" y="541265"/>
                </a:cubicBezTo>
                <a:cubicBezTo>
                  <a:pt x="410112" y="544554"/>
                  <a:pt x="413344" y="546504"/>
                  <a:pt x="416730" y="546504"/>
                </a:cubicBezTo>
                <a:cubicBezTo>
                  <a:pt x="417940" y="546504"/>
                  <a:pt x="419170" y="546255"/>
                  <a:pt x="420346" y="545729"/>
                </a:cubicBezTo>
                <a:cubicBezTo>
                  <a:pt x="476191" y="520716"/>
                  <a:pt x="520719" y="476188"/>
                  <a:pt x="545722" y="420346"/>
                </a:cubicBezTo>
                <a:cubicBezTo>
                  <a:pt x="547723" y="415878"/>
                  <a:pt x="545722" y="410637"/>
                  <a:pt x="541257" y="408637"/>
                </a:cubicBezTo>
                <a:close/>
                <a:moveTo>
                  <a:pt x="224772" y="529553"/>
                </a:moveTo>
                <a:cubicBezTo>
                  <a:pt x="172908" y="506328"/>
                  <a:pt x="131550" y="464973"/>
                  <a:pt x="108319" y="413104"/>
                </a:cubicBezTo>
                <a:cubicBezTo>
                  <a:pt x="106319" y="408639"/>
                  <a:pt x="101079" y="406638"/>
                  <a:pt x="96611" y="408640"/>
                </a:cubicBezTo>
                <a:cubicBezTo>
                  <a:pt x="92146" y="410640"/>
                  <a:pt x="90148" y="415881"/>
                  <a:pt x="92148" y="420347"/>
                </a:cubicBezTo>
                <a:cubicBezTo>
                  <a:pt x="117161" y="476193"/>
                  <a:pt x="161690" y="520720"/>
                  <a:pt x="217532" y="545725"/>
                </a:cubicBezTo>
                <a:cubicBezTo>
                  <a:pt x="218708" y="546251"/>
                  <a:pt x="219937" y="546501"/>
                  <a:pt x="221146" y="546501"/>
                </a:cubicBezTo>
                <a:cubicBezTo>
                  <a:pt x="224532" y="546501"/>
                  <a:pt x="227764" y="544549"/>
                  <a:pt x="229238" y="541260"/>
                </a:cubicBezTo>
                <a:cubicBezTo>
                  <a:pt x="231237" y="536793"/>
                  <a:pt x="229238" y="531552"/>
                  <a:pt x="224772" y="529553"/>
                </a:cubicBezTo>
                <a:close/>
              </a:path>
            </a:pathLst>
          </a:custGeom>
          <a:solidFill>
            <a:schemeClr val="bg1"/>
          </a:solidFill>
          <a:ln w="126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pt-BR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D5F1E9C-26F3-89F4-C853-FDEA578FCE74}"/>
              </a:ext>
            </a:extLst>
          </p:cNvPr>
          <p:cNvSpPr/>
          <p:nvPr/>
        </p:nvSpPr>
        <p:spPr>
          <a:xfrm>
            <a:off x="8223941" y="7933063"/>
            <a:ext cx="9002229" cy="1238687"/>
          </a:xfrm>
          <a:prstGeom prst="rect">
            <a:avLst/>
          </a:prstGeom>
          <a:noFill/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rgbClr val="F9AF45"/>
                </a:solidFill>
                <a:latin typeface="Poppins SemiBold" panose="00000700000000000000" pitchFamily="2" charset="0"/>
              </a:rPr>
              <a:t>Portfólio composto pelos primeiros dois fundos do portfólio Valor, Top-Down</a:t>
            </a:r>
            <a:br>
              <a:rPr lang="pt-BR" sz="1600" dirty="0">
                <a:solidFill>
                  <a:srgbClr val="F9AF45"/>
                </a:solidFill>
                <a:latin typeface="Poppins SemiBold" panose="00000700000000000000" pitchFamily="2" charset="0"/>
              </a:rPr>
            </a:br>
            <a:r>
              <a:rPr lang="pt-BR" sz="1600" dirty="0">
                <a:solidFill>
                  <a:srgbClr val="F9AF45"/>
                </a:solidFill>
                <a:latin typeface="Poppins SemiBold" panose="00000700000000000000" pitchFamily="2" charset="0"/>
              </a:rPr>
              <a:t>e </a:t>
            </a:r>
            <a:r>
              <a:rPr lang="pt-BR" sz="1600" dirty="0" err="1">
                <a:solidFill>
                  <a:srgbClr val="F9AF45"/>
                </a:solidFill>
                <a:latin typeface="Poppins SemiBold" panose="00000700000000000000" pitchFamily="2" charset="0"/>
              </a:rPr>
              <a:t>Small</a:t>
            </a:r>
            <a:r>
              <a:rPr lang="pt-BR" sz="1600" dirty="0">
                <a:solidFill>
                  <a:srgbClr val="F9AF45"/>
                </a:solidFill>
                <a:latin typeface="Poppins SemiBold" panose="00000700000000000000" pitchFamily="2" charset="0"/>
              </a:rPr>
              <a:t> Caps, com pesos iguais (</a:t>
            </a:r>
            <a:r>
              <a:rPr lang="pt-BR" sz="1600" i="1" dirty="0" err="1">
                <a:solidFill>
                  <a:srgbClr val="F9AF45"/>
                </a:solidFill>
                <a:latin typeface="Poppins SemiBold" panose="00000700000000000000" pitchFamily="2" charset="0"/>
              </a:rPr>
              <a:t>equally</a:t>
            </a:r>
            <a:r>
              <a:rPr lang="pt-BR" sz="1600" i="1" dirty="0">
                <a:solidFill>
                  <a:srgbClr val="F9AF45"/>
                </a:solidFill>
                <a:latin typeface="Poppins SemiBold" panose="00000700000000000000" pitchFamily="2" charset="0"/>
              </a:rPr>
              <a:t> </a:t>
            </a:r>
            <a:r>
              <a:rPr lang="pt-BR" sz="1600" i="1" dirty="0" err="1">
                <a:solidFill>
                  <a:srgbClr val="F9AF45"/>
                </a:solidFill>
                <a:latin typeface="Poppins SemiBold" panose="00000700000000000000" pitchFamily="2" charset="0"/>
              </a:rPr>
              <a:t>weighted</a:t>
            </a:r>
            <a:r>
              <a:rPr lang="pt-BR" sz="1600" i="1" dirty="0">
                <a:solidFill>
                  <a:srgbClr val="F9AF45"/>
                </a:solidFill>
                <a:latin typeface="Poppins SemiBold" panose="00000700000000000000" pitchFamily="2" charset="0"/>
              </a:rPr>
              <a:t>)</a:t>
            </a:r>
            <a:endParaRPr lang="pt-BR" sz="1600" dirty="0">
              <a:solidFill>
                <a:srgbClr val="F9AF45"/>
              </a:solidFill>
              <a:latin typeface="Poppins SemiBold" panose="00000700000000000000" pitchFamily="2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5377B37-0A09-6A62-7A06-0EE96DFD88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5 4.0740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5 4.07407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222E-6 -3.58025E-6 L -0.04123 0.45 " pathEditMode="relative" rAng="0" ptsTypes="AA">
                                      <p:cBhvr>
                                        <p:cTn id="121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225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3.58025E-6 L -0.07995 0.51899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2" y="2594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47222E-6 -3.58025E-6 L -3.47222E-6 0.3 " pathEditMode="relative" rAng="0" ptsTypes="AA">
                                      <p:cBhvr>
                                        <p:cTn id="125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-3.58025E-6 L -0.03863 0.36899 " pathEditMode="relative" rAng="0" ptsTypes="AA">
                                      <p:cBhvr>
                                        <p:cTn id="127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" y="1844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47222E-6 -3.58025E-6 L 0.03863 0.15 " pathEditMode="relative" rAng="0" ptsTypes="AA">
                                      <p:cBhvr>
                                        <p:cTn id="129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75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3.58025E-6 L -1.94444E-6 0.21899 " pathEditMode="relative" rAng="0" ptsTypes="AA">
                                      <p:cBhvr>
                                        <p:cTn id="131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7" grpId="0" animBg="1"/>
      <p:bldP spid="10" grpId="0" animBg="1"/>
      <p:bldP spid="36" grpId="0" animBg="1"/>
      <p:bldP spid="127" grpId="0" animBg="1"/>
      <p:bldP spid="129" grpId="0" animBg="1"/>
      <p:bldP spid="134" grpId="0" animBg="1"/>
      <p:bldP spid="179" grpId="0" animBg="1"/>
      <p:bldP spid="180" grpId="0" animBg="1"/>
      <p:bldP spid="183" grpId="0" animBg="1"/>
      <p:bldP spid="209" grpId="0" animBg="1"/>
      <p:bldP spid="211" grpId="0" animBg="1"/>
      <p:bldP spid="13" grpId="0" animBg="1"/>
      <p:bldP spid="13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5410E0DD-9791-84AB-5A84-CC7F37AE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13"/>
          <a:stretch/>
        </p:blipFill>
        <p:spPr>
          <a:xfrm>
            <a:off x="1" y="4324351"/>
            <a:ext cx="9141616" cy="575462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94FB28D-5ECF-81BF-5862-B05126752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87"/>
          <a:stretch/>
        </p:blipFill>
        <p:spPr>
          <a:xfrm>
            <a:off x="9141617" y="4324351"/>
            <a:ext cx="9146384" cy="5754624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E702C0A-0489-23FD-F73C-2CB42E585A98}"/>
              </a:ext>
            </a:extLst>
          </p:cNvPr>
          <p:cNvGrpSpPr/>
          <p:nvPr/>
        </p:nvGrpSpPr>
        <p:grpSpPr>
          <a:xfrm>
            <a:off x="6390857" y="3303914"/>
            <a:ext cx="2446383" cy="230877"/>
            <a:chOff x="2355291" y="2202609"/>
            <a:chExt cx="1630922" cy="153918"/>
          </a:xfrm>
          <a:solidFill>
            <a:srgbClr val="035193"/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9CE08AD-035E-70F6-DC7A-89E4D8B51EA4}"/>
                </a:ext>
              </a:extLst>
            </p:cNvPr>
            <p:cNvSpPr/>
            <p:nvPr/>
          </p:nvSpPr>
          <p:spPr>
            <a:xfrm>
              <a:off x="2355291" y="2202609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80EF428-043C-ECF4-A2B8-778BB2A5C518}"/>
                </a:ext>
              </a:extLst>
            </p:cNvPr>
            <p:cNvSpPr/>
            <p:nvPr/>
          </p:nvSpPr>
          <p:spPr>
            <a:xfrm>
              <a:off x="3469716" y="2202609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116%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B37A5E1-7144-9CAB-A975-262D469D97EE}"/>
              </a:ext>
            </a:extLst>
          </p:cNvPr>
          <p:cNvGrpSpPr/>
          <p:nvPr/>
        </p:nvGrpSpPr>
        <p:grpSpPr>
          <a:xfrm>
            <a:off x="10281821" y="3303914"/>
            <a:ext cx="2446383" cy="230877"/>
            <a:chOff x="2355291" y="2510445"/>
            <a:chExt cx="1630922" cy="153918"/>
          </a:xfrm>
          <a:solidFill>
            <a:srgbClr val="C2B978"/>
          </a:solidFill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22C34E0C-628C-0DCE-B3A0-599D5CC51870}"/>
                </a:ext>
              </a:extLst>
            </p:cNvPr>
            <p:cNvSpPr/>
            <p:nvPr/>
          </p:nvSpPr>
          <p:spPr>
            <a:xfrm>
              <a:off x="2355291" y="2510445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rgbClr val="0F294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1100" dirty="0">
                <a:solidFill>
                  <a:srgbClr val="0F294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28271A29-AE51-ECFC-3DE5-70C82805209C}"/>
                </a:ext>
              </a:extLst>
            </p:cNvPr>
            <p:cNvSpPr/>
            <p:nvPr/>
          </p:nvSpPr>
          <p:spPr>
            <a:xfrm>
              <a:off x="3469716" y="2510445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rgbClr val="0F2941"/>
                  </a:solidFill>
                  <a:latin typeface="Poppins SemiBold" panose="00000700000000000000" pitchFamily="2" charset="0"/>
                </a:rPr>
                <a:t>123%</a:t>
              </a:r>
              <a:endParaRPr lang="pt-BR" sz="1200" b="1" dirty="0">
                <a:solidFill>
                  <a:srgbClr val="0F294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27E61A3-678A-67D1-CB3E-512827C22D2E}"/>
              </a:ext>
            </a:extLst>
          </p:cNvPr>
          <p:cNvGrpSpPr/>
          <p:nvPr/>
        </p:nvGrpSpPr>
        <p:grpSpPr>
          <a:xfrm>
            <a:off x="6390857" y="3765668"/>
            <a:ext cx="2446383" cy="230877"/>
            <a:chOff x="2355291" y="2356527"/>
            <a:chExt cx="1630922" cy="153918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07A6753-0240-5A24-EED5-08C5BEE43739}"/>
                </a:ext>
              </a:extLst>
            </p:cNvPr>
            <p:cNvSpPr/>
            <p:nvPr/>
          </p:nvSpPr>
          <p:spPr>
            <a:xfrm>
              <a:off x="2355291" y="2356527"/>
              <a:ext cx="1083234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rgbClr val="002440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1100" dirty="0">
                <a:solidFill>
                  <a:srgbClr val="002440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1041A2B-0E29-FF06-6DC3-F0DCE288954D}"/>
                </a:ext>
              </a:extLst>
            </p:cNvPr>
            <p:cNvSpPr/>
            <p:nvPr/>
          </p:nvSpPr>
          <p:spPr>
            <a:xfrm>
              <a:off x="3469716" y="2356527"/>
              <a:ext cx="516497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rgbClr val="002440"/>
                  </a:solidFill>
                  <a:latin typeface="Poppins SemiBold" panose="00000700000000000000" pitchFamily="2" charset="0"/>
                </a:rPr>
                <a:t>88%</a:t>
              </a:r>
              <a:endParaRPr lang="pt-BR" sz="1200" b="1" dirty="0">
                <a:solidFill>
                  <a:srgbClr val="002440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53EA5D5-9DDB-C7C3-A35C-82E64291213D}"/>
              </a:ext>
            </a:extLst>
          </p:cNvPr>
          <p:cNvSpPr txBox="1"/>
          <p:nvPr/>
        </p:nvSpPr>
        <p:spPr>
          <a:xfrm>
            <a:off x="881063" y="554588"/>
            <a:ext cx="14435137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EXEMPLO | ESTUDO DE ALOCAÇÃO EM FUNDOS DE AÇÕES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558075-CCB2-C9BA-74A2-FB378C1BF5AE}"/>
              </a:ext>
            </a:extLst>
          </p:cNvPr>
          <p:cNvCxnSpPr/>
          <p:nvPr/>
        </p:nvCxnSpPr>
        <p:spPr>
          <a:xfrm>
            <a:off x="1050472" y="1427109"/>
            <a:ext cx="84908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409678BA-0EA1-DAC9-7E51-9DFAD0901B48}"/>
              </a:ext>
            </a:extLst>
          </p:cNvPr>
          <p:cNvSpPr/>
          <p:nvPr/>
        </p:nvSpPr>
        <p:spPr>
          <a:xfrm>
            <a:off x="1070723" y="1760863"/>
            <a:ext cx="1236600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DC0766-A5FD-7502-2236-B97F24C2C918}"/>
              </a:ext>
            </a:extLst>
          </p:cNvPr>
          <p:cNvSpPr/>
          <p:nvPr/>
        </p:nvSpPr>
        <p:spPr>
          <a:xfrm>
            <a:off x="3432923" y="1760863"/>
            <a:ext cx="13784355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4ª ETAPA</a:t>
            </a:r>
            <a:b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</a:rPr>
              <a:t>SIMULAÇÃO DE PERFORMANCE ACUMULADA (2 JANELAS DE 5 ANOS)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7212BD68-6DD7-8EBD-84FB-31D993288101}"/>
              </a:ext>
            </a:extLst>
          </p:cNvPr>
          <p:cNvSpPr/>
          <p:nvPr/>
        </p:nvSpPr>
        <p:spPr>
          <a:xfrm>
            <a:off x="2532701" y="191042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022F6FD-D40D-61C1-7A2B-CA949A2B1F42}"/>
              </a:ext>
            </a:extLst>
          </p:cNvPr>
          <p:cNvGrpSpPr/>
          <p:nvPr/>
        </p:nvGrpSpPr>
        <p:grpSpPr>
          <a:xfrm>
            <a:off x="6390857" y="3534791"/>
            <a:ext cx="2446383" cy="230877"/>
            <a:chOff x="2355291" y="2664363"/>
            <a:chExt cx="1630922" cy="153918"/>
          </a:xfrm>
          <a:solidFill>
            <a:srgbClr val="32A3DC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C50526D-F251-AA66-1B6F-4FF8CC9C2DD6}"/>
                </a:ext>
              </a:extLst>
            </p:cNvPr>
            <p:cNvSpPr/>
            <p:nvPr/>
          </p:nvSpPr>
          <p:spPr>
            <a:xfrm>
              <a:off x="2355291" y="2664363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TOP-DOWN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31B638C-5BDB-68E1-D3EC-B54B341A72A5}"/>
                </a:ext>
              </a:extLst>
            </p:cNvPr>
            <p:cNvSpPr/>
            <p:nvPr/>
          </p:nvSpPr>
          <p:spPr>
            <a:xfrm>
              <a:off x="3469716" y="2664363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100%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31EA460-85E6-2762-8B05-15DFCEBD7D96}"/>
              </a:ext>
            </a:extLst>
          </p:cNvPr>
          <p:cNvGrpSpPr/>
          <p:nvPr/>
        </p:nvGrpSpPr>
        <p:grpSpPr>
          <a:xfrm>
            <a:off x="6390857" y="3996545"/>
            <a:ext cx="2446383" cy="230877"/>
            <a:chOff x="2355291" y="2510445"/>
            <a:chExt cx="1630922" cy="153918"/>
          </a:xfrm>
          <a:solidFill>
            <a:srgbClr val="C2B978"/>
          </a:solidFill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E9D6E55-588E-1950-57FD-6ECF6D753CF6}"/>
                </a:ext>
              </a:extLst>
            </p:cNvPr>
            <p:cNvSpPr/>
            <p:nvPr/>
          </p:nvSpPr>
          <p:spPr>
            <a:xfrm>
              <a:off x="2355291" y="2510445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rgbClr val="0F294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1100" dirty="0">
                <a:solidFill>
                  <a:srgbClr val="0F294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806FCAB-A1D0-5A8F-7E00-15C5113171BC}"/>
                </a:ext>
              </a:extLst>
            </p:cNvPr>
            <p:cNvSpPr/>
            <p:nvPr/>
          </p:nvSpPr>
          <p:spPr>
            <a:xfrm>
              <a:off x="3469716" y="2510445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rgbClr val="0F2941"/>
                  </a:solidFill>
                  <a:latin typeface="Poppins SemiBold" panose="00000700000000000000" pitchFamily="2" charset="0"/>
                </a:rPr>
                <a:t>52%</a:t>
              </a:r>
              <a:endParaRPr lang="pt-BR" sz="1200" b="1" dirty="0">
                <a:solidFill>
                  <a:srgbClr val="0F2941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823C21-33A8-ADB1-ECAC-EAF4851A92FB}"/>
              </a:ext>
            </a:extLst>
          </p:cNvPr>
          <p:cNvSpPr/>
          <p:nvPr/>
        </p:nvSpPr>
        <p:spPr>
          <a:xfrm>
            <a:off x="5564563" y="3303914"/>
            <a:ext cx="774746" cy="923508"/>
          </a:xfrm>
          <a:prstGeom prst="rect">
            <a:avLst/>
          </a:prstGeom>
          <a:solidFill>
            <a:srgbClr val="035193"/>
          </a:solidFill>
          <a:ln w="12700"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prstClr val="white"/>
                </a:solidFill>
                <a:latin typeface="Poppins SemiBold" panose="00000700000000000000" pitchFamily="2" charset="0"/>
              </a:rPr>
              <a:t>2014</a:t>
            </a:r>
            <a:br>
              <a:rPr lang="pt-BR" sz="1400" b="1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1400" dirty="0">
                <a:solidFill>
                  <a:prstClr val="white"/>
                </a:solidFill>
                <a:latin typeface="Poppins SemiBold" panose="00000700000000000000" pitchFamily="2" charset="0"/>
              </a:rPr>
              <a:t>-</a:t>
            </a:r>
            <a:br>
              <a:rPr lang="pt-BR" sz="1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1400" b="1" dirty="0">
                <a:solidFill>
                  <a:prstClr val="white"/>
                </a:solidFill>
                <a:latin typeface="Poppins SemiBold" panose="00000700000000000000" pitchFamily="2" charset="0"/>
              </a:rPr>
              <a:t>2018</a:t>
            </a:r>
            <a:endParaRPr lang="pt-BR" sz="1200" b="1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6A3F93B-D441-1233-2FED-586FE7DF88FF}"/>
              </a:ext>
            </a:extLst>
          </p:cNvPr>
          <p:cNvCxnSpPr>
            <a:cxnSpLocks/>
          </p:cNvCxnSpPr>
          <p:nvPr/>
        </p:nvCxnSpPr>
        <p:spPr>
          <a:xfrm>
            <a:off x="9146382" y="3303914"/>
            <a:ext cx="0" cy="6019800"/>
          </a:xfrm>
          <a:prstGeom prst="line">
            <a:avLst/>
          </a:prstGeom>
          <a:ln>
            <a:solidFill>
              <a:srgbClr val="03519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B7D8CEB-2CF9-93A6-6FFB-FD107D74A074}"/>
              </a:ext>
            </a:extLst>
          </p:cNvPr>
          <p:cNvGrpSpPr/>
          <p:nvPr/>
        </p:nvGrpSpPr>
        <p:grpSpPr>
          <a:xfrm>
            <a:off x="10281821" y="3765668"/>
            <a:ext cx="2446383" cy="230877"/>
            <a:chOff x="2355291" y="2202609"/>
            <a:chExt cx="1630922" cy="153918"/>
          </a:xfrm>
          <a:solidFill>
            <a:srgbClr val="035193"/>
          </a:solidFill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A6EE00D9-9955-C224-1C3F-0946EFC33D96}"/>
                </a:ext>
              </a:extLst>
            </p:cNvPr>
            <p:cNvSpPr/>
            <p:nvPr/>
          </p:nvSpPr>
          <p:spPr>
            <a:xfrm>
              <a:off x="2355291" y="2202609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5DB06AB-790E-9A71-60DA-2C25EC296AAF}"/>
                </a:ext>
              </a:extLst>
            </p:cNvPr>
            <p:cNvSpPr/>
            <p:nvPr/>
          </p:nvSpPr>
          <p:spPr>
            <a:xfrm>
              <a:off x="3469716" y="2202609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40%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BF032E1B-7921-72E6-A015-7D4706CA7503}"/>
              </a:ext>
            </a:extLst>
          </p:cNvPr>
          <p:cNvGrpSpPr/>
          <p:nvPr/>
        </p:nvGrpSpPr>
        <p:grpSpPr>
          <a:xfrm>
            <a:off x="10281821" y="3996545"/>
            <a:ext cx="2446383" cy="230877"/>
            <a:chOff x="2355291" y="2664363"/>
            <a:chExt cx="1630922" cy="153918"/>
          </a:xfrm>
          <a:solidFill>
            <a:srgbClr val="32A3DC"/>
          </a:solidFill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FAA75F-B3FB-56BA-ED7C-885726EDE712}"/>
                </a:ext>
              </a:extLst>
            </p:cNvPr>
            <p:cNvSpPr/>
            <p:nvPr/>
          </p:nvSpPr>
          <p:spPr>
            <a:xfrm>
              <a:off x="2355291" y="2664363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>
                      <a:lumMod val="95000"/>
                    </a:schemeClr>
                  </a:solidFill>
                  <a:latin typeface="Poppins SemiBold" panose="00000700000000000000" pitchFamily="2" charset="0"/>
                </a:rPr>
                <a:t>TOP-DOWN</a:t>
              </a:r>
              <a:endParaRPr lang="pt-BR" sz="1100" dirty="0">
                <a:solidFill>
                  <a:schemeClr val="bg1">
                    <a:lumMod val="95000"/>
                  </a:schemeClr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12592C92-6D72-E759-9B31-022622904E3E}"/>
                </a:ext>
              </a:extLst>
            </p:cNvPr>
            <p:cNvSpPr/>
            <p:nvPr/>
          </p:nvSpPr>
          <p:spPr>
            <a:xfrm>
              <a:off x="3469716" y="2664363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  <a:latin typeface="Poppins SemiBold" panose="00000700000000000000" pitchFamily="2" charset="0"/>
                </a:rPr>
                <a:t>35%</a:t>
              </a:r>
              <a:endParaRPr lang="pt-BR" sz="1200" b="1" dirty="0">
                <a:solidFill>
                  <a:schemeClr val="bg1">
                    <a:lumMod val="95000"/>
                  </a:schemeClr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01CC30A-05EF-5FAB-8747-4AA02FA0165B}"/>
              </a:ext>
            </a:extLst>
          </p:cNvPr>
          <p:cNvGrpSpPr/>
          <p:nvPr/>
        </p:nvGrpSpPr>
        <p:grpSpPr>
          <a:xfrm>
            <a:off x="10281821" y="3534791"/>
            <a:ext cx="2446383" cy="230877"/>
            <a:chOff x="2355291" y="2356527"/>
            <a:chExt cx="1630922" cy="153918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7B904A8-6923-863D-F0BB-EF72A38E7563}"/>
                </a:ext>
              </a:extLst>
            </p:cNvPr>
            <p:cNvSpPr/>
            <p:nvPr/>
          </p:nvSpPr>
          <p:spPr>
            <a:xfrm>
              <a:off x="2355291" y="2356527"/>
              <a:ext cx="1083234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rgbClr val="002440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1100" dirty="0">
                <a:solidFill>
                  <a:srgbClr val="002440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406DE97F-E8D7-6E7D-A544-69FC034F3FAE}"/>
                </a:ext>
              </a:extLst>
            </p:cNvPr>
            <p:cNvSpPr/>
            <p:nvPr/>
          </p:nvSpPr>
          <p:spPr>
            <a:xfrm>
              <a:off x="3469716" y="2356527"/>
              <a:ext cx="516497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rgbClr val="002440"/>
                  </a:solidFill>
                  <a:latin typeface="Poppins SemiBold" panose="00000700000000000000" pitchFamily="2" charset="0"/>
                </a:rPr>
                <a:t>83%</a:t>
              </a:r>
              <a:endParaRPr lang="pt-BR" sz="1200" b="1" dirty="0">
                <a:solidFill>
                  <a:srgbClr val="002440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52" name="Retângulo 51">
            <a:extLst>
              <a:ext uri="{FF2B5EF4-FFF2-40B4-BE49-F238E27FC236}">
                <a16:creationId xmlns:a16="http://schemas.microsoft.com/office/drawing/2014/main" id="{39A7C01E-DFD9-CB6A-5096-991C4FE87AD7}"/>
              </a:ext>
            </a:extLst>
          </p:cNvPr>
          <p:cNvSpPr/>
          <p:nvPr/>
        </p:nvSpPr>
        <p:spPr>
          <a:xfrm>
            <a:off x="9455527" y="3303914"/>
            <a:ext cx="774746" cy="923508"/>
          </a:xfrm>
          <a:prstGeom prst="rect">
            <a:avLst/>
          </a:prstGeom>
          <a:solidFill>
            <a:srgbClr val="035193"/>
          </a:solidFill>
          <a:ln w="12700"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prstClr val="white"/>
                </a:solidFill>
                <a:latin typeface="Poppins SemiBold" panose="00000700000000000000" pitchFamily="2" charset="0"/>
              </a:rPr>
              <a:t>2019</a:t>
            </a:r>
            <a:br>
              <a:rPr lang="pt-BR" sz="1400" b="1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1400" dirty="0">
                <a:solidFill>
                  <a:prstClr val="white"/>
                </a:solidFill>
                <a:latin typeface="Poppins SemiBold" panose="00000700000000000000" pitchFamily="2" charset="0"/>
              </a:rPr>
              <a:t>-</a:t>
            </a:r>
            <a:br>
              <a:rPr lang="pt-BR" sz="1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1400" b="1" dirty="0">
                <a:solidFill>
                  <a:prstClr val="white"/>
                </a:solidFill>
                <a:latin typeface="Poppins SemiBold" panose="00000700000000000000" pitchFamily="2" charset="0"/>
              </a:rPr>
              <a:t>2023</a:t>
            </a:r>
            <a:endParaRPr lang="pt-BR" sz="1200" b="1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15" name="Gráfico 6">
            <a:extLst>
              <a:ext uri="{FF2B5EF4-FFF2-40B4-BE49-F238E27FC236}">
                <a16:creationId xmlns:a16="http://schemas.microsoft.com/office/drawing/2014/main" id="{173A2A50-863B-A183-59BA-D6733E27458C}"/>
              </a:ext>
            </a:extLst>
          </p:cNvPr>
          <p:cNvSpPr/>
          <p:nvPr/>
        </p:nvSpPr>
        <p:spPr>
          <a:xfrm>
            <a:off x="1218210" y="1909392"/>
            <a:ext cx="941625" cy="941625"/>
          </a:xfrm>
          <a:custGeom>
            <a:avLst/>
            <a:gdLst>
              <a:gd name="connsiteX0" fmla="*/ 68358 w 627750"/>
              <a:gd name="connsiteY0" fmla="*/ 510571 h 627750"/>
              <a:gd name="connsiteX1" fmla="*/ 164601 w 627750"/>
              <a:gd name="connsiteY1" fmla="*/ 510571 h 627750"/>
              <a:gd name="connsiteX2" fmla="*/ 174726 w 627750"/>
              <a:gd name="connsiteY2" fmla="*/ 500446 h 627750"/>
              <a:gd name="connsiteX3" fmla="*/ 326533 w 627750"/>
              <a:gd name="connsiteY3" fmla="*/ 348639 h 627750"/>
              <a:gd name="connsiteX4" fmla="*/ 478338 w 627750"/>
              <a:gd name="connsiteY4" fmla="*/ 500446 h 627750"/>
              <a:gd name="connsiteX5" fmla="*/ 488463 w 627750"/>
              <a:gd name="connsiteY5" fmla="*/ 510571 h 627750"/>
              <a:gd name="connsiteX6" fmla="*/ 584706 w 627750"/>
              <a:gd name="connsiteY6" fmla="*/ 510571 h 627750"/>
              <a:gd name="connsiteX7" fmla="*/ 594831 w 627750"/>
              <a:gd name="connsiteY7" fmla="*/ 500446 h 627750"/>
              <a:gd name="connsiteX8" fmla="*/ 326533 w 627750"/>
              <a:gd name="connsiteY8" fmla="*/ 232147 h 627750"/>
              <a:gd name="connsiteX9" fmla="*/ 58233 w 627750"/>
              <a:gd name="connsiteY9" fmla="*/ 500446 h 627750"/>
              <a:gd name="connsiteX10" fmla="*/ 68358 w 627750"/>
              <a:gd name="connsiteY10" fmla="*/ 510571 h 627750"/>
              <a:gd name="connsiteX11" fmla="*/ 336658 w 627750"/>
              <a:gd name="connsiteY11" fmla="*/ 252619 h 627750"/>
              <a:gd name="connsiteX12" fmla="*/ 441668 w 627750"/>
              <a:gd name="connsiteY12" fmla="*/ 280778 h 627750"/>
              <a:gd name="connsiteX13" fmla="*/ 403629 w 627750"/>
              <a:gd name="connsiteY13" fmla="*/ 346661 h 627750"/>
              <a:gd name="connsiteX14" fmla="*/ 336658 w 627750"/>
              <a:gd name="connsiteY14" fmla="*/ 328695 h 627750"/>
              <a:gd name="connsiteX15" fmla="*/ 316408 w 627750"/>
              <a:gd name="connsiteY15" fmla="*/ 328695 h 627750"/>
              <a:gd name="connsiteX16" fmla="*/ 249434 w 627750"/>
              <a:gd name="connsiteY16" fmla="*/ 346661 h 627750"/>
              <a:gd name="connsiteX17" fmla="*/ 211396 w 627750"/>
              <a:gd name="connsiteY17" fmla="*/ 280776 h 627750"/>
              <a:gd name="connsiteX18" fmla="*/ 316408 w 627750"/>
              <a:gd name="connsiteY18" fmla="*/ 252619 h 627750"/>
              <a:gd name="connsiteX19" fmla="*/ 498294 w 627750"/>
              <a:gd name="connsiteY19" fmla="*/ 490321 h 627750"/>
              <a:gd name="connsiteX20" fmla="*/ 480326 w 627750"/>
              <a:gd name="connsiteY20" fmla="*/ 423344 h 627750"/>
              <a:gd name="connsiteX21" fmla="*/ 546193 w 627750"/>
              <a:gd name="connsiteY21" fmla="*/ 385316 h 627750"/>
              <a:gd name="connsiteX22" fmla="*/ 574377 w 627750"/>
              <a:gd name="connsiteY22" fmla="*/ 490321 h 627750"/>
              <a:gd name="connsiteX23" fmla="*/ 536043 w 627750"/>
              <a:gd name="connsiteY23" fmla="*/ 367796 h 627750"/>
              <a:gd name="connsiteX24" fmla="*/ 470172 w 627750"/>
              <a:gd name="connsiteY24" fmla="*/ 405826 h 627750"/>
              <a:gd name="connsiteX25" fmla="*/ 421151 w 627750"/>
              <a:gd name="connsiteY25" fmla="*/ 356815 h 627750"/>
              <a:gd name="connsiteX26" fmla="*/ 459183 w 627750"/>
              <a:gd name="connsiteY26" fmla="*/ 290941 h 627750"/>
              <a:gd name="connsiteX27" fmla="*/ 536043 w 627750"/>
              <a:gd name="connsiteY27" fmla="*/ 367796 h 627750"/>
              <a:gd name="connsiteX28" fmla="*/ 193882 w 627750"/>
              <a:gd name="connsiteY28" fmla="*/ 290941 h 627750"/>
              <a:gd name="connsiteX29" fmla="*/ 231914 w 627750"/>
              <a:gd name="connsiteY29" fmla="*/ 356815 h 627750"/>
              <a:gd name="connsiteX30" fmla="*/ 182892 w 627750"/>
              <a:gd name="connsiteY30" fmla="*/ 405826 h 627750"/>
              <a:gd name="connsiteX31" fmla="*/ 117021 w 627750"/>
              <a:gd name="connsiteY31" fmla="*/ 367796 h 627750"/>
              <a:gd name="connsiteX32" fmla="*/ 193882 w 627750"/>
              <a:gd name="connsiteY32" fmla="*/ 290941 h 627750"/>
              <a:gd name="connsiteX33" fmla="*/ 106869 w 627750"/>
              <a:gd name="connsiteY33" fmla="*/ 385316 h 627750"/>
              <a:gd name="connsiteX34" fmla="*/ 172736 w 627750"/>
              <a:gd name="connsiteY34" fmla="*/ 423344 h 627750"/>
              <a:gd name="connsiteX35" fmla="*/ 154768 w 627750"/>
              <a:gd name="connsiteY35" fmla="*/ 490321 h 627750"/>
              <a:gd name="connsiteX36" fmla="*/ 78686 w 627750"/>
              <a:gd name="connsiteY36" fmla="*/ 490321 h 627750"/>
              <a:gd name="connsiteX37" fmla="*/ 106869 w 627750"/>
              <a:gd name="connsiteY37" fmla="*/ 385316 h 627750"/>
              <a:gd name="connsiteX38" fmla="*/ 414096 w 627750"/>
              <a:gd name="connsiteY38" fmla="*/ 412884 h 627750"/>
              <a:gd name="connsiteX39" fmla="*/ 399777 w 627750"/>
              <a:gd name="connsiteY39" fmla="*/ 412884 h 627750"/>
              <a:gd name="connsiteX40" fmla="*/ 351835 w 627750"/>
              <a:gd name="connsiteY40" fmla="*/ 460825 h 627750"/>
              <a:gd name="connsiteX41" fmla="*/ 326533 w 627750"/>
              <a:gd name="connsiteY41" fmla="*/ 453409 h 627750"/>
              <a:gd name="connsiteX42" fmla="*/ 279496 w 627750"/>
              <a:gd name="connsiteY42" fmla="*/ 500446 h 627750"/>
              <a:gd name="connsiteX43" fmla="*/ 326531 w 627750"/>
              <a:gd name="connsiteY43" fmla="*/ 547484 h 627750"/>
              <a:gd name="connsiteX44" fmla="*/ 373568 w 627750"/>
              <a:gd name="connsiteY44" fmla="*/ 500446 h 627750"/>
              <a:gd name="connsiteX45" fmla="*/ 366154 w 627750"/>
              <a:gd name="connsiteY45" fmla="*/ 475146 h 627750"/>
              <a:gd name="connsiteX46" fmla="*/ 414096 w 627750"/>
              <a:gd name="connsiteY46" fmla="*/ 427203 h 627750"/>
              <a:gd name="connsiteX47" fmla="*/ 414096 w 627750"/>
              <a:gd name="connsiteY47" fmla="*/ 412884 h 627750"/>
              <a:gd name="connsiteX48" fmla="*/ 326531 w 627750"/>
              <a:gd name="connsiteY48" fmla="*/ 527234 h 627750"/>
              <a:gd name="connsiteX49" fmla="*/ 299744 w 627750"/>
              <a:gd name="connsiteY49" fmla="*/ 500446 h 627750"/>
              <a:gd name="connsiteX50" fmla="*/ 326531 w 627750"/>
              <a:gd name="connsiteY50" fmla="*/ 473659 h 627750"/>
              <a:gd name="connsiteX51" fmla="*/ 353318 w 627750"/>
              <a:gd name="connsiteY51" fmla="*/ 500446 h 627750"/>
              <a:gd name="connsiteX52" fmla="*/ 326531 w 627750"/>
              <a:gd name="connsiteY52" fmla="*/ 527234 h 627750"/>
              <a:gd name="connsiteX53" fmla="*/ 627750 w 627750"/>
              <a:gd name="connsiteY53" fmla="*/ 617625 h 627750"/>
              <a:gd name="connsiteX54" fmla="*/ 617625 w 627750"/>
              <a:gd name="connsiteY54" fmla="*/ 627750 h 627750"/>
              <a:gd name="connsiteX55" fmla="*/ 10125 w 627750"/>
              <a:gd name="connsiteY55" fmla="*/ 627750 h 627750"/>
              <a:gd name="connsiteX56" fmla="*/ 0 w 627750"/>
              <a:gd name="connsiteY56" fmla="*/ 617625 h 627750"/>
              <a:gd name="connsiteX57" fmla="*/ 0 w 627750"/>
              <a:gd name="connsiteY57" fmla="*/ 10125 h 627750"/>
              <a:gd name="connsiteX58" fmla="*/ 10125 w 627750"/>
              <a:gd name="connsiteY58" fmla="*/ 0 h 627750"/>
              <a:gd name="connsiteX59" fmla="*/ 20250 w 627750"/>
              <a:gd name="connsiteY59" fmla="*/ 10125 h 627750"/>
              <a:gd name="connsiteX60" fmla="*/ 20250 w 627750"/>
              <a:gd name="connsiteY60" fmla="*/ 25995 h 627750"/>
              <a:gd name="connsiteX61" fmla="*/ 41472 w 627750"/>
              <a:gd name="connsiteY61" fmla="*/ 25995 h 627750"/>
              <a:gd name="connsiteX62" fmla="*/ 51597 w 627750"/>
              <a:gd name="connsiteY62" fmla="*/ 36120 h 627750"/>
              <a:gd name="connsiteX63" fmla="*/ 41472 w 627750"/>
              <a:gd name="connsiteY63" fmla="*/ 46245 h 627750"/>
              <a:gd name="connsiteX64" fmla="*/ 20250 w 627750"/>
              <a:gd name="connsiteY64" fmla="*/ 46245 h 627750"/>
              <a:gd name="connsiteX65" fmla="*/ 20250 w 627750"/>
              <a:gd name="connsiteY65" fmla="*/ 80418 h 627750"/>
              <a:gd name="connsiteX66" fmla="*/ 41472 w 627750"/>
              <a:gd name="connsiteY66" fmla="*/ 80418 h 627750"/>
              <a:gd name="connsiteX67" fmla="*/ 51597 w 627750"/>
              <a:gd name="connsiteY67" fmla="*/ 90543 h 627750"/>
              <a:gd name="connsiteX68" fmla="*/ 41472 w 627750"/>
              <a:gd name="connsiteY68" fmla="*/ 100668 h 627750"/>
              <a:gd name="connsiteX69" fmla="*/ 20250 w 627750"/>
              <a:gd name="connsiteY69" fmla="*/ 100668 h 627750"/>
              <a:gd name="connsiteX70" fmla="*/ 20250 w 627750"/>
              <a:gd name="connsiteY70" fmla="*/ 134842 h 627750"/>
              <a:gd name="connsiteX71" fmla="*/ 41472 w 627750"/>
              <a:gd name="connsiteY71" fmla="*/ 134842 h 627750"/>
              <a:gd name="connsiteX72" fmla="*/ 51597 w 627750"/>
              <a:gd name="connsiteY72" fmla="*/ 144967 h 627750"/>
              <a:gd name="connsiteX73" fmla="*/ 41472 w 627750"/>
              <a:gd name="connsiteY73" fmla="*/ 155092 h 627750"/>
              <a:gd name="connsiteX74" fmla="*/ 20250 w 627750"/>
              <a:gd name="connsiteY74" fmla="*/ 155092 h 627750"/>
              <a:gd name="connsiteX75" fmla="*/ 20250 w 627750"/>
              <a:gd name="connsiteY75" fmla="*/ 189265 h 627750"/>
              <a:gd name="connsiteX76" fmla="*/ 41472 w 627750"/>
              <a:gd name="connsiteY76" fmla="*/ 189265 h 627750"/>
              <a:gd name="connsiteX77" fmla="*/ 51597 w 627750"/>
              <a:gd name="connsiteY77" fmla="*/ 199390 h 627750"/>
              <a:gd name="connsiteX78" fmla="*/ 41472 w 627750"/>
              <a:gd name="connsiteY78" fmla="*/ 209515 h 627750"/>
              <a:gd name="connsiteX79" fmla="*/ 20250 w 627750"/>
              <a:gd name="connsiteY79" fmla="*/ 209515 h 627750"/>
              <a:gd name="connsiteX80" fmla="*/ 20250 w 627750"/>
              <a:gd name="connsiteY80" fmla="*/ 243689 h 627750"/>
              <a:gd name="connsiteX81" fmla="*/ 41472 w 627750"/>
              <a:gd name="connsiteY81" fmla="*/ 243689 h 627750"/>
              <a:gd name="connsiteX82" fmla="*/ 51597 w 627750"/>
              <a:gd name="connsiteY82" fmla="*/ 253814 h 627750"/>
              <a:gd name="connsiteX83" fmla="*/ 41472 w 627750"/>
              <a:gd name="connsiteY83" fmla="*/ 263939 h 627750"/>
              <a:gd name="connsiteX84" fmla="*/ 20250 w 627750"/>
              <a:gd name="connsiteY84" fmla="*/ 263939 h 627750"/>
              <a:gd name="connsiteX85" fmla="*/ 20250 w 627750"/>
              <a:gd name="connsiteY85" fmla="*/ 298113 h 627750"/>
              <a:gd name="connsiteX86" fmla="*/ 41472 w 627750"/>
              <a:gd name="connsiteY86" fmla="*/ 298113 h 627750"/>
              <a:gd name="connsiteX87" fmla="*/ 51597 w 627750"/>
              <a:gd name="connsiteY87" fmla="*/ 308238 h 627750"/>
              <a:gd name="connsiteX88" fmla="*/ 41472 w 627750"/>
              <a:gd name="connsiteY88" fmla="*/ 318363 h 627750"/>
              <a:gd name="connsiteX89" fmla="*/ 20250 w 627750"/>
              <a:gd name="connsiteY89" fmla="*/ 318363 h 627750"/>
              <a:gd name="connsiteX90" fmla="*/ 20250 w 627750"/>
              <a:gd name="connsiteY90" fmla="*/ 352536 h 627750"/>
              <a:gd name="connsiteX91" fmla="*/ 41472 w 627750"/>
              <a:gd name="connsiteY91" fmla="*/ 352536 h 627750"/>
              <a:gd name="connsiteX92" fmla="*/ 51597 w 627750"/>
              <a:gd name="connsiteY92" fmla="*/ 362661 h 627750"/>
              <a:gd name="connsiteX93" fmla="*/ 41472 w 627750"/>
              <a:gd name="connsiteY93" fmla="*/ 372786 h 627750"/>
              <a:gd name="connsiteX94" fmla="*/ 20250 w 627750"/>
              <a:gd name="connsiteY94" fmla="*/ 372786 h 627750"/>
              <a:gd name="connsiteX95" fmla="*/ 20250 w 627750"/>
              <a:gd name="connsiteY95" fmla="*/ 406959 h 627750"/>
              <a:gd name="connsiteX96" fmla="*/ 41472 w 627750"/>
              <a:gd name="connsiteY96" fmla="*/ 406959 h 627750"/>
              <a:gd name="connsiteX97" fmla="*/ 51597 w 627750"/>
              <a:gd name="connsiteY97" fmla="*/ 417084 h 627750"/>
              <a:gd name="connsiteX98" fmla="*/ 41472 w 627750"/>
              <a:gd name="connsiteY98" fmla="*/ 427209 h 627750"/>
              <a:gd name="connsiteX99" fmla="*/ 20250 w 627750"/>
              <a:gd name="connsiteY99" fmla="*/ 427209 h 627750"/>
              <a:gd name="connsiteX100" fmla="*/ 20250 w 627750"/>
              <a:gd name="connsiteY100" fmla="*/ 461384 h 627750"/>
              <a:gd name="connsiteX101" fmla="*/ 41472 w 627750"/>
              <a:gd name="connsiteY101" fmla="*/ 461384 h 627750"/>
              <a:gd name="connsiteX102" fmla="*/ 51597 w 627750"/>
              <a:gd name="connsiteY102" fmla="*/ 471509 h 627750"/>
              <a:gd name="connsiteX103" fmla="*/ 41472 w 627750"/>
              <a:gd name="connsiteY103" fmla="*/ 481634 h 627750"/>
              <a:gd name="connsiteX104" fmla="*/ 20250 w 627750"/>
              <a:gd name="connsiteY104" fmla="*/ 481634 h 627750"/>
              <a:gd name="connsiteX105" fmla="*/ 20250 w 627750"/>
              <a:gd name="connsiteY105" fmla="*/ 513278 h 627750"/>
              <a:gd name="connsiteX106" fmla="*/ 41472 w 627750"/>
              <a:gd name="connsiteY106" fmla="*/ 513278 h 627750"/>
              <a:gd name="connsiteX107" fmla="*/ 51597 w 627750"/>
              <a:gd name="connsiteY107" fmla="*/ 523403 h 627750"/>
              <a:gd name="connsiteX108" fmla="*/ 51510 w 627750"/>
              <a:gd name="connsiteY108" fmla="*/ 524667 h 627750"/>
              <a:gd name="connsiteX109" fmla="*/ 51597 w 627750"/>
              <a:gd name="connsiteY109" fmla="*/ 525932 h 627750"/>
              <a:gd name="connsiteX110" fmla="*/ 41472 w 627750"/>
              <a:gd name="connsiteY110" fmla="*/ 536057 h 627750"/>
              <a:gd name="connsiteX111" fmla="*/ 20250 w 627750"/>
              <a:gd name="connsiteY111" fmla="*/ 536057 h 627750"/>
              <a:gd name="connsiteX112" fmla="*/ 20250 w 627750"/>
              <a:gd name="connsiteY112" fmla="*/ 607500 h 627750"/>
              <a:gd name="connsiteX113" fmla="*/ 74734 w 627750"/>
              <a:gd name="connsiteY113" fmla="*/ 607500 h 627750"/>
              <a:gd name="connsiteX114" fmla="*/ 74734 w 627750"/>
              <a:gd name="connsiteY114" fmla="*/ 586278 h 627750"/>
              <a:gd name="connsiteX115" fmla="*/ 84859 w 627750"/>
              <a:gd name="connsiteY115" fmla="*/ 576153 h 627750"/>
              <a:gd name="connsiteX116" fmla="*/ 94984 w 627750"/>
              <a:gd name="connsiteY116" fmla="*/ 586278 h 627750"/>
              <a:gd name="connsiteX117" fmla="*/ 94984 w 627750"/>
              <a:gd name="connsiteY117" fmla="*/ 607500 h 627750"/>
              <a:gd name="connsiteX118" fmla="*/ 130897 w 627750"/>
              <a:gd name="connsiteY118" fmla="*/ 607500 h 627750"/>
              <a:gd name="connsiteX119" fmla="*/ 130897 w 627750"/>
              <a:gd name="connsiteY119" fmla="*/ 586278 h 627750"/>
              <a:gd name="connsiteX120" fmla="*/ 141022 w 627750"/>
              <a:gd name="connsiteY120" fmla="*/ 576153 h 627750"/>
              <a:gd name="connsiteX121" fmla="*/ 151147 w 627750"/>
              <a:gd name="connsiteY121" fmla="*/ 586278 h 627750"/>
              <a:gd name="connsiteX122" fmla="*/ 151147 w 627750"/>
              <a:gd name="connsiteY122" fmla="*/ 607500 h 627750"/>
              <a:gd name="connsiteX123" fmla="*/ 187062 w 627750"/>
              <a:gd name="connsiteY123" fmla="*/ 607500 h 627750"/>
              <a:gd name="connsiteX124" fmla="*/ 187062 w 627750"/>
              <a:gd name="connsiteY124" fmla="*/ 586278 h 627750"/>
              <a:gd name="connsiteX125" fmla="*/ 197187 w 627750"/>
              <a:gd name="connsiteY125" fmla="*/ 576153 h 627750"/>
              <a:gd name="connsiteX126" fmla="*/ 207312 w 627750"/>
              <a:gd name="connsiteY126" fmla="*/ 586278 h 627750"/>
              <a:gd name="connsiteX127" fmla="*/ 207312 w 627750"/>
              <a:gd name="connsiteY127" fmla="*/ 607500 h 627750"/>
              <a:gd name="connsiteX128" fmla="*/ 243225 w 627750"/>
              <a:gd name="connsiteY128" fmla="*/ 607500 h 627750"/>
              <a:gd name="connsiteX129" fmla="*/ 243225 w 627750"/>
              <a:gd name="connsiteY129" fmla="*/ 586278 h 627750"/>
              <a:gd name="connsiteX130" fmla="*/ 253350 w 627750"/>
              <a:gd name="connsiteY130" fmla="*/ 576153 h 627750"/>
              <a:gd name="connsiteX131" fmla="*/ 263475 w 627750"/>
              <a:gd name="connsiteY131" fmla="*/ 586278 h 627750"/>
              <a:gd name="connsiteX132" fmla="*/ 263475 w 627750"/>
              <a:gd name="connsiteY132" fmla="*/ 607500 h 627750"/>
              <a:gd name="connsiteX133" fmla="*/ 299390 w 627750"/>
              <a:gd name="connsiteY133" fmla="*/ 607500 h 627750"/>
              <a:gd name="connsiteX134" fmla="*/ 299390 w 627750"/>
              <a:gd name="connsiteY134" fmla="*/ 586278 h 627750"/>
              <a:gd name="connsiteX135" fmla="*/ 309515 w 627750"/>
              <a:gd name="connsiteY135" fmla="*/ 576153 h 627750"/>
              <a:gd name="connsiteX136" fmla="*/ 319640 w 627750"/>
              <a:gd name="connsiteY136" fmla="*/ 586278 h 627750"/>
              <a:gd name="connsiteX137" fmla="*/ 319640 w 627750"/>
              <a:gd name="connsiteY137" fmla="*/ 607500 h 627750"/>
              <a:gd name="connsiteX138" fmla="*/ 355553 w 627750"/>
              <a:gd name="connsiteY138" fmla="*/ 607500 h 627750"/>
              <a:gd name="connsiteX139" fmla="*/ 355553 w 627750"/>
              <a:gd name="connsiteY139" fmla="*/ 586278 h 627750"/>
              <a:gd name="connsiteX140" fmla="*/ 365678 w 627750"/>
              <a:gd name="connsiteY140" fmla="*/ 576153 h 627750"/>
              <a:gd name="connsiteX141" fmla="*/ 375803 w 627750"/>
              <a:gd name="connsiteY141" fmla="*/ 586278 h 627750"/>
              <a:gd name="connsiteX142" fmla="*/ 375803 w 627750"/>
              <a:gd name="connsiteY142" fmla="*/ 607500 h 627750"/>
              <a:gd name="connsiteX143" fmla="*/ 411718 w 627750"/>
              <a:gd name="connsiteY143" fmla="*/ 607500 h 627750"/>
              <a:gd name="connsiteX144" fmla="*/ 411718 w 627750"/>
              <a:gd name="connsiteY144" fmla="*/ 586278 h 627750"/>
              <a:gd name="connsiteX145" fmla="*/ 421843 w 627750"/>
              <a:gd name="connsiteY145" fmla="*/ 576153 h 627750"/>
              <a:gd name="connsiteX146" fmla="*/ 431968 w 627750"/>
              <a:gd name="connsiteY146" fmla="*/ 586278 h 627750"/>
              <a:gd name="connsiteX147" fmla="*/ 431968 w 627750"/>
              <a:gd name="connsiteY147" fmla="*/ 607500 h 627750"/>
              <a:gd name="connsiteX148" fmla="*/ 467881 w 627750"/>
              <a:gd name="connsiteY148" fmla="*/ 607500 h 627750"/>
              <a:gd name="connsiteX149" fmla="*/ 467881 w 627750"/>
              <a:gd name="connsiteY149" fmla="*/ 586278 h 627750"/>
              <a:gd name="connsiteX150" fmla="*/ 478006 w 627750"/>
              <a:gd name="connsiteY150" fmla="*/ 576153 h 627750"/>
              <a:gd name="connsiteX151" fmla="*/ 488131 w 627750"/>
              <a:gd name="connsiteY151" fmla="*/ 586278 h 627750"/>
              <a:gd name="connsiteX152" fmla="*/ 488131 w 627750"/>
              <a:gd name="connsiteY152" fmla="*/ 607500 h 627750"/>
              <a:gd name="connsiteX153" fmla="*/ 524047 w 627750"/>
              <a:gd name="connsiteY153" fmla="*/ 607500 h 627750"/>
              <a:gd name="connsiteX154" fmla="*/ 524047 w 627750"/>
              <a:gd name="connsiteY154" fmla="*/ 586278 h 627750"/>
              <a:gd name="connsiteX155" fmla="*/ 534172 w 627750"/>
              <a:gd name="connsiteY155" fmla="*/ 576153 h 627750"/>
              <a:gd name="connsiteX156" fmla="*/ 544297 w 627750"/>
              <a:gd name="connsiteY156" fmla="*/ 586278 h 627750"/>
              <a:gd name="connsiteX157" fmla="*/ 544297 w 627750"/>
              <a:gd name="connsiteY157" fmla="*/ 607500 h 627750"/>
              <a:gd name="connsiteX158" fmla="*/ 617625 w 627750"/>
              <a:gd name="connsiteY158" fmla="*/ 607500 h 627750"/>
              <a:gd name="connsiteX159" fmla="*/ 627750 w 627750"/>
              <a:gd name="connsiteY159" fmla="*/ 617625 h 627750"/>
              <a:gd name="connsiteX160" fmla="*/ 96829 w 627750"/>
              <a:gd name="connsiteY160" fmla="*/ 210094 h 627750"/>
              <a:gd name="connsiteX161" fmla="*/ 102505 w 627750"/>
              <a:gd name="connsiteY161" fmla="*/ 208345 h 627750"/>
              <a:gd name="connsiteX162" fmla="*/ 247903 w 627750"/>
              <a:gd name="connsiteY162" fmla="*/ 109671 h 627750"/>
              <a:gd name="connsiteX163" fmla="*/ 268635 w 627750"/>
              <a:gd name="connsiteY163" fmla="*/ 116883 h 627750"/>
              <a:gd name="connsiteX164" fmla="*/ 278467 w 627750"/>
              <a:gd name="connsiteY164" fmla="*/ 115409 h 627750"/>
              <a:gd name="connsiteX165" fmla="*/ 308453 w 627750"/>
              <a:gd name="connsiteY165" fmla="*/ 158804 h 627750"/>
              <a:gd name="connsiteX166" fmla="*/ 301416 w 627750"/>
              <a:gd name="connsiteY166" fmla="*/ 179315 h 627750"/>
              <a:gd name="connsiteX167" fmla="*/ 334931 w 627750"/>
              <a:gd name="connsiteY167" fmla="*/ 212829 h 627750"/>
              <a:gd name="connsiteX168" fmla="*/ 368445 w 627750"/>
              <a:gd name="connsiteY168" fmla="*/ 179315 h 627750"/>
              <a:gd name="connsiteX169" fmla="*/ 367821 w 627750"/>
              <a:gd name="connsiteY169" fmla="*/ 172891 h 627750"/>
              <a:gd name="connsiteX170" fmla="*/ 513016 w 627750"/>
              <a:gd name="connsiteY170" fmla="*/ 93604 h 627750"/>
              <a:gd name="connsiteX171" fmla="*/ 508615 w 627750"/>
              <a:gd name="connsiteY171" fmla="*/ 100325 h 627750"/>
              <a:gd name="connsiteX172" fmla="*/ 511539 w 627750"/>
              <a:gd name="connsiteY172" fmla="*/ 114342 h 627750"/>
              <a:gd name="connsiteX173" fmla="*/ 525556 w 627750"/>
              <a:gd name="connsiteY173" fmla="*/ 111418 h 627750"/>
              <a:gd name="connsiteX174" fmla="*/ 552088 w 627750"/>
              <a:gd name="connsiteY174" fmla="*/ 70904 h 627750"/>
              <a:gd name="connsiteX175" fmla="*/ 552657 w 627750"/>
              <a:gd name="connsiteY175" fmla="*/ 60796 h 627750"/>
              <a:gd name="connsiteX176" fmla="*/ 544187 w 627750"/>
              <a:gd name="connsiteY176" fmla="*/ 55248 h 627750"/>
              <a:gd name="connsiteX177" fmla="*/ 495835 w 627750"/>
              <a:gd name="connsiteY177" fmla="*/ 52529 h 627750"/>
              <a:gd name="connsiteX178" fmla="*/ 485157 w 627750"/>
              <a:gd name="connsiteY178" fmla="*/ 62069 h 627750"/>
              <a:gd name="connsiteX179" fmla="*/ 494697 w 627750"/>
              <a:gd name="connsiteY179" fmla="*/ 72747 h 627750"/>
              <a:gd name="connsiteX180" fmla="*/ 507630 w 627750"/>
              <a:gd name="connsiteY180" fmla="*/ 73475 h 627750"/>
              <a:gd name="connsiteX181" fmla="*/ 358096 w 627750"/>
              <a:gd name="connsiteY181" fmla="*/ 155129 h 627750"/>
              <a:gd name="connsiteX182" fmla="*/ 334931 w 627750"/>
              <a:gd name="connsiteY182" fmla="*/ 145799 h 627750"/>
              <a:gd name="connsiteX183" fmla="*/ 325099 w 627750"/>
              <a:gd name="connsiteY183" fmla="*/ 147273 h 627750"/>
              <a:gd name="connsiteX184" fmla="*/ 295113 w 627750"/>
              <a:gd name="connsiteY184" fmla="*/ 103877 h 627750"/>
              <a:gd name="connsiteX185" fmla="*/ 302150 w 627750"/>
              <a:gd name="connsiteY185" fmla="*/ 83367 h 627750"/>
              <a:gd name="connsiteX186" fmla="*/ 268637 w 627750"/>
              <a:gd name="connsiteY186" fmla="*/ 49852 h 627750"/>
              <a:gd name="connsiteX187" fmla="*/ 235121 w 627750"/>
              <a:gd name="connsiteY187" fmla="*/ 83367 h 627750"/>
              <a:gd name="connsiteX188" fmla="*/ 236519 w 627750"/>
              <a:gd name="connsiteY188" fmla="*/ 92927 h 627750"/>
              <a:gd name="connsiteX189" fmla="*/ 91135 w 627750"/>
              <a:gd name="connsiteY189" fmla="*/ 191590 h 627750"/>
              <a:gd name="connsiteX190" fmla="*/ 88443 w 627750"/>
              <a:gd name="connsiteY190" fmla="*/ 205653 h 627750"/>
              <a:gd name="connsiteX191" fmla="*/ 96829 w 627750"/>
              <a:gd name="connsiteY191" fmla="*/ 210094 h 627750"/>
              <a:gd name="connsiteX192" fmla="*/ 348195 w 627750"/>
              <a:gd name="connsiteY192" fmla="*/ 179315 h 627750"/>
              <a:gd name="connsiteX193" fmla="*/ 334931 w 627750"/>
              <a:gd name="connsiteY193" fmla="*/ 192579 h 627750"/>
              <a:gd name="connsiteX194" fmla="*/ 321666 w 627750"/>
              <a:gd name="connsiteY194" fmla="*/ 179315 h 627750"/>
              <a:gd name="connsiteX195" fmla="*/ 334931 w 627750"/>
              <a:gd name="connsiteY195" fmla="*/ 166050 h 627750"/>
              <a:gd name="connsiteX196" fmla="*/ 348195 w 627750"/>
              <a:gd name="connsiteY196" fmla="*/ 179315 h 627750"/>
              <a:gd name="connsiteX197" fmla="*/ 268635 w 627750"/>
              <a:gd name="connsiteY197" fmla="*/ 70102 h 627750"/>
              <a:gd name="connsiteX198" fmla="*/ 281899 w 627750"/>
              <a:gd name="connsiteY198" fmla="*/ 83367 h 627750"/>
              <a:gd name="connsiteX199" fmla="*/ 268635 w 627750"/>
              <a:gd name="connsiteY199" fmla="*/ 96632 h 627750"/>
              <a:gd name="connsiteX200" fmla="*/ 255370 w 627750"/>
              <a:gd name="connsiteY200" fmla="*/ 83367 h 627750"/>
              <a:gd name="connsiteX201" fmla="*/ 268635 w 627750"/>
              <a:gd name="connsiteY201" fmla="*/ 70102 h 6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627750" h="627750">
                <a:moveTo>
                  <a:pt x="68358" y="510571"/>
                </a:moveTo>
                <a:lnTo>
                  <a:pt x="164601" y="510571"/>
                </a:lnTo>
                <a:cubicBezTo>
                  <a:pt x="170192" y="510571"/>
                  <a:pt x="174726" y="506037"/>
                  <a:pt x="174726" y="500446"/>
                </a:cubicBezTo>
                <a:cubicBezTo>
                  <a:pt x="174726" y="416739"/>
                  <a:pt x="242827" y="348639"/>
                  <a:pt x="326533" y="348639"/>
                </a:cubicBezTo>
                <a:cubicBezTo>
                  <a:pt x="410238" y="348639"/>
                  <a:pt x="478338" y="416740"/>
                  <a:pt x="478338" y="500446"/>
                </a:cubicBezTo>
                <a:cubicBezTo>
                  <a:pt x="478338" y="506037"/>
                  <a:pt x="482871" y="510571"/>
                  <a:pt x="488463" y="510571"/>
                </a:cubicBezTo>
                <a:lnTo>
                  <a:pt x="584706" y="510571"/>
                </a:lnTo>
                <a:cubicBezTo>
                  <a:pt x="590298" y="510571"/>
                  <a:pt x="594831" y="506037"/>
                  <a:pt x="594831" y="500446"/>
                </a:cubicBezTo>
                <a:cubicBezTo>
                  <a:pt x="594831" y="352504"/>
                  <a:pt x="474473" y="232147"/>
                  <a:pt x="326533" y="232147"/>
                </a:cubicBezTo>
                <a:cubicBezTo>
                  <a:pt x="178592" y="232147"/>
                  <a:pt x="58233" y="352506"/>
                  <a:pt x="58233" y="500446"/>
                </a:cubicBezTo>
                <a:cubicBezTo>
                  <a:pt x="58233" y="506037"/>
                  <a:pt x="62766" y="510571"/>
                  <a:pt x="68358" y="510571"/>
                </a:cubicBezTo>
                <a:close/>
                <a:moveTo>
                  <a:pt x="336658" y="252619"/>
                </a:moveTo>
                <a:cubicBezTo>
                  <a:pt x="374429" y="254144"/>
                  <a:pt x="410054" y="264140"/>
                  <a:pt x="441668" y="280778"/>
                </a:cubicBezTo>
                <a:lnTo>
                  <a:pt x="403629" y="346661"/>
                </a:lnTo>
                <a:cubicBezTo>
                  <a:pt x="383272" y="336413"/>
                  <a:pt x="360617" y="330093"/>
                  <a:pt x="336658" y="328695"/>
                </a:cubicBezTo>
                <a:close/>
                <a:moveTo>
                  <a:pt x="316408" y="328695"/>
                </a:moveTo>
                <a:cubicBezTo>
                  <a:pt x="292448" y="330093"/>
                  <a:pt x="269792" y="336413"/>
                  <a:pt x="249434" y="346661"/>
                </a:cubicBezTo>
                <a:lnTo>
                  <a:pt x="211396" y="280776"/>
                </a:lnTo>
                <a:cubicBezTo>
                  <a:pt x="243011" y="264140"/>
                  <a:pt x="278636" y="254143"/>
                  <a:pt x="316408" y="252619"/>
                </a:cubicBezTo>
                <a:close/>
                <a:moveTo>
                  <a:pt x="498294" y="490321"/>
                </a:moveTo>
                <a:cubicBezTo>
                  <a:pt x="496897" y="466361"/>
                  <a:pt x="490574" y="443702"/>
                  <a:pt x="480326" y="423344"/>
                </a:cubicBezTo>
                <a:lnTo>
                  <a:pt x="546193" y="385316"/>
                </a:lnTo>
                <a:cubicBezTo>
                  <a:pt x="562831" y="416931"/>
                  <a:pt x="572854" y="452548"/>
                  <a:pt x="574377" y="490321"/>
                </a:cubicBezTo>
                <a:close/>
                <a:moveTo>
                  <a:pt x="536043" y="367796"/>
                </a:moveTo>
                <a:lnTo>
                  <a:pt x="470172" y="405826"/>
                </a:lnTo>
                <a:cubicBezTo>
                  <a:pt x="457312" y="386370"/>
                  <a:pt x="440606" y="369675"/>
                  <a:pt x="421151" y="356815"/>
                </a:cubicBezTo>
                <a:lnTo>
                  <a:pt x="459183" y="290941"/>
                </a:lnTo>
                <a:cubicBezTo>
                  <a:pt x="490101" y="310586"/>
                  <a:pt x="516397" y="336876"/>
                  <a:pt x="536043" y="367796"/>
                </a:cubicBezTo>
                <a:close/>
                <a:moveTo>
                  <a:pt x="193882" y="290941"/>
                </a:moveTo>
                <a:lnTo>
                  <a:pt x="231914" y="356815"/>
                </a:lnTo>
                <a:cubicBezTo>
                  <a:pt x="212458" y="369675"/>
                  <a:pt x="195752" y="386370"/>
                  <a:pt x="182892" y="405826"/>
                </a:cubicBezTo>
                <a:lnTo>
                  <a:pt x="117021" y="367796"/>
                </a:lnTo>
                <a:cubicBezTo>
                  <a:pt x="136667" y="336876"/>
                  <a:pt x="162964" y="310586"/>
                  <a:pt x="193882" y="290941"/>
                </a:cubicBezTo>
                <a:close/>
                <a:moveTo>
                  <a:pt x="106869" y="385316"/>
                </a:moveTo>
                <a:lnTo>
                  <a:pt x="172736" y="423344"/>
                </a:lnTo>
                <a:cubicBezTo>
                  <a:pt x="162489" y="443703"/>
                  <a:pt x="156165" y="466361"/>
                  <a:pt x="154768" y="490321"/>
                </a:cubicBezTo>
                <a:lnTo>
                  <a:pt x="78686" y="490321"/>
                </a:lnTo>
                <a:cubicBezTo>
                  <a:pt x="80209" y="452548"/>
                  <a:pt x="90231" y="416932"/>
                  <a:pt x="106869" y="385316"/>
                </a:cubicBezTo>
                <a:close/>
                <a:moveTo>
                  <a:pt x="414096" y="412884"/>
                </a:moveTo>
                <a:cubicBezTo>
                  <a:pt x="410141" y="408931"/>
                  <a:pt x="403732" y="408931"/>
                  <a:pt x="399777" y="412884"/>
                </a:cubicBezTo>
                <a:lnTo>
                  <a:pt x="351835" y="460825"/>
                </a:lnTo>
                <a:cubicBezTo>
                  <a:pt x="344523" y="456139"/>
                  <a:pt x="335844" y="453409"/>
                  <a:pt x="326533" y="453409"/>
                </a:cubicBezTo>
                <a:cubicBezTo>
                  <a:pt x="300596" y="453409"/>
                  <a:pt x="279496" y="474509"/>
                  <a:pt x="279496" y="500446"/>
                </a:cubicBezTo>
                <a:cubicBezTo>
                  <a:pt x="279496" y="526382"/>
                  <a:pt x="300595" y="547484"/>
                  <a:pt x="326531" y="547484"/>
                </a:cubicBezTo>
                <a:cubicBezTo>
                  <a:pt x="352468" y="547484"/>
                  <a:pt x="373568" y="526382"/>
                  <a:pt x="373568" y="500446"/>
                </a:cubicBezTo>
                <a:cubicBezTo>
                  <a:pt x="373568" y="491136"/>
                  <a:pt x="370838" y="482458"/>
                  <a:pt x="366154" y="475146"/>
                </a:cubicBezTo>
                <a:lnTo>
                  <a:pt x="414096" y="427203"/>
                </a:lnTo>
                <a:cubicBezTo>
                  <a:pt x="418050" y="423248"/>
                  <a:pt x="418050" y="416837"/>
                  <a:pt x="414096" y="412884"/>
                </a:cubicBezTo>
                <a:close/>
                <a:moveTo>
                  <a:pt x="326531" y="527234"/>
                </a:moveTo>
                <a:cubicBezTo>
                  <a:pt x="311760" y="527234"/>
                  <a:pt x="299744" y="515217"/>
                  <a:pt x="299744" y="500446"/>
                </a:cubicBezTo>
                <a:cubicBezTo>
                  <a:pt x="299744" y="485675"/>
                  <a:pt x="311760" y="473659"/>
                  <a:pt x="326531" y="473659"/>
                </a:cubicBezTo>
                <a:cubicBezTo>
                  <a:pt x="341302" y="473659"/>
                  <a:pt x="353318" y="485675"/>
                  <a:pt x="353318" y="500446"/>
                </a:cubicBezTo>
                <a:cubicBezTo>
                  <a:pt x="353318" y="515217"/>
                  <a:pt x="341302" y="527234"/>
                  <a:pt x="326531" y="527234"/>
                </a:cubicBezTo>
                <a:close/>
                <a:moveTo>
                  <a:pt x="627750" y="617625"/>
                </a:moveTo>
                <a:cubicBezTo>
                  <a:pt x="627750" y="623217"/>
                  <a:pt x="623217" y="627750"/>
                  <a:pt x="617625" y="627750"/>
                </a:cubicBezTo>
                <a:lnTo>
                  <a:pt x="10125" y="627750"/>
                </a:lnTo>
                <a:cubicBezTo>
                  <a:pt x="4533" y="627750"/>
                  <a:pt x="0" y="623217"/>
                  <a:pt x="0" y="617625"/>
                </a:cubicBezTo>
                <a:lnTo>
                  <a:pt x="0" y="10125"/>
                </a:lnTo>
                <a:cubicBezTo>
                  <a:pt x="0" y="4533"/>
                  <a:pt x="4533" y="0"/>
                  <a:pt x="10125" y="0"/>
                </a:cubicBezTo>
                <a:cubicBezTo>
                  <a:pt x="15717" y="0"/>
                  <a:pt x="20250" y="4533"/>
                  <a:pt x="20250" y="10125"/>
                </a:cubicBezTo>
                <a:lnTo>
                  <a:pt x="20250" y="25995"/>
                </a:lnTo>
                <a:lnTo>
                  <a:pt x="41472" y="25995"/>
                </a:lnTo>
                <a:cubicBezTo>
                  <a:pt x="47064" y="25995"/>
                  <a:pt x="51597" y="30528"/>
                  <a:pt x="51597" y="36120"/>
                </a:cubicBezTo>
                <a:cubicBezTo>
                  <a:pt x="51597" y="41711"/>
                  <a:pt x="47064" y="46245"/>
                  <a:pt x="41472" y="46245"/>
                </a:cubicBezTo>
                <a:lnTo>
                  <a:pt x="20250" y="46245"/>
                </a:lnTo>
                <a:lnTo>
                  <a:pt x="20250" y="80418"/>
                </a:lnTo>
                <a:lnTo>
                  <a:pt x="41472" y="80418"/>
                </a:lnTo>
                <a:cubicBezTo>
                  <a:pt x="47064" y="80418"/>
                  <a:pt x="51597" y="84951"/>
                  <a:pt x="51597" y="90543"/>
                </a:cubicBezTo>
                <a:cubicBezTo>
                  <a:pt x="51597" y="96134"/>
                  <a:pt x="47064" y="100668"/>
                  <a:pt x="41472" y="100668"/>
                </a:cubicBezTo>
                <a:lnTo>
                  <a:pt x="20250" y="100668"/>
                </a:lnTo>
                <a:lnTo>
                  <a:pt x="20250" y="134842"/>
                </a:lnTo>
                <a:lnTo>
                  <a:pt x="41472" y="134842"/>
                </a:lnTo>
                <a:cubicBezTo>
                  <a:pt x="47064" y="134842"/>
                  <a:pt x="51597" y="139376"/>
                  <a:pt x="51597" y="144967"/>
                </a:cubicBezTo>
                <a:cubicBezTo>
                  <a:pt x="51597" y="150559"/>
                  <a:pt x="47064" y="155092"/>
                  <a:pt x="41472" y="155092"/>
                </a:cubicBezTo>
                <a:lnTo>
                  <a:pt x="20250" y="155092"/>
                </a:lnTo>
                <a:lnTo>
                  <a:pt x="20250" y="189265"/>
                </a:lnTo>
                <a:lnTo>
                  <a:pt x="41472" y="189265"/>
                </a:lnTo>
                <a:cubicBezTo>
                  <a:pt x="47064" y="189265"/>
                  <a:pt x="51597" y="193799"/>
                  <a:pt x="51597" y="199390"/>
                </a:cubicBezTo>
                <a:cubicBezTo>
                  <a:pt x="51597" y="204982"/>
                  <a:pt x="47064" y="209515"/>
                  <a:pt x="41472" y="209515"/>
                </a:cubicBezTo>
                <a:lnTo>
                  <a:pt x="20250" y="209515"/>
                </a:lnTo>
                <a:lnTo>
                  <a:pt x="20250" y="243689"/>
                </a:lnTo>
                <a:lnTo>
                  <a:pt x="41472" y="243689"/>
                </a:lnTo>
                <a:cubicBezTo>
                  <a:pt x="47064" y="243689"/>
                  <a:pt x="51597" y="248222"/>
                  <a:pt x="51597" y="253814"/>
                </a:cubicBezTo>
                <a:cubicBezTo>
                  <a:pt x="51597" y="259405"/>
                  <a:pt x="47064" y="263939"/>
                  <a:pt x="41472" y="263939"/>
                </a:cubicBezTo>
                <a:lnTo>
                  <a:pt x="20250" y="263939"/>
                </a:lnTo>
                <a:lnTo>
                  <a:pt x="20250" y="298113"/>
                </a:lnTo>
                <a:lnTo>
                  <a:pt x="41472" y="298113"/>
                </a:lnTo>
                <a:cubicBezTo>
                  <a:pt x="47064" y="298113"/>
                  <a:pt x="51597" y="302646"/>
                  <a:pt x="51597" y="308238"/>
                </a:cubicBezTo>
                <a:cubicBezTo>
                  <a:pt x="51597" y="313829"/>
                  <a:pt x="47064" y="318363"/>
                  <a:pt x="41472" y="318363"/>
                </a:cubicBezTo>
                <a:lnTo>
                  <a:pt x="20250" y="318363"/>
                </a:lnTo>
                <a:lnTo>
                  <a:pt x="20250" y="352536"/>
                </a:lnTo>
                <a:lnTo>
                  <a:pt x="41472" y="352536"/>
                </a:lnTo>
                <a:cubicBezTo>
                  <a:pt x="47064" y="352536"/>
                  <a:pt x="51597" y="357070"/>
                  <a:pt x="51597" y="362661"/>
                </a:cubicBezTo>
                <a:cubicBezTo>
                  <a:pt x="51597" y="368253"/>
                  <a:pt x="47064" y="372786"/>
                  <a:pt x="41472" y="372786"/>
                </a:cubicBezTo>
                <a:lnTo>
                  <a:pt x="20250" y="372786"/>
                </a:lnTo>
                <a:lnTo>
                  <a:pt x="20250" y="406959"/>
                </a:lnTo>
                <a:lnTo>
                  <a:pt x="41472" y="406959"/>
                </a:lnTo>
                <a:cubicBezTo>
                  <a:pt x="47064" y="406959"/>
                  <a:pt x="51597" y="411493"/>
                  <a:pt x="51597" y="417084"/>
                </a:cubicBezTo>
                <a:cubicBezTo>
                  <a:pt x="51597" y="422676"/>
                  <a:pt x="47064" y="427209"/>
                  <a:pt x="41472" y="427209"/>
                </a:cubicBezTo>
                <a:lnTo>
                  <a:pt x="20250" y="427209"/>
                </a:lnTo>
                <a:lnTo>
                  <a:pt x="20250" y="461384"/>
                </a:lnTo>
                <a:lnTo>
                  <a:pt x="41472" y="461384"/>
                </a:lnTo>
                <a:cubicBezTo>
                  <a:pt x="47064" y="461384"/>
                  <a:pt x="51597" y="465917"/>
                  <a:pt x="51597" y="471509"/>
                </a:cubicBezTo>
                <a:cubicBezTo>
                  <a:pt x="51597" y="477100"/>
                  <a:pt x="47064" y="481634"/>
                  <a:pt x="41472" y="481634"/>
                </a:cubicBezTo>
                <a:lnTo>
                  <a:pt x="20250" y="481634"/>
                </a:lnTo>
                <a:lnTo>
                  <a:pt x="20250" y="513278"/>
                </a:lnTo>
                <a:lnTo>
                  <a:pt x="41472" y="513278"/>
                </a:lnTo>
                <a:cubicBezTo>
                  <a:pt x="47064" y="513278"/>
                  <a:pt x="51597" y="517812"/>
                  <a:pt x="51597" y="523403"/>
                </a:cubicBezTo>
                <a:cubicBezTo>
                  <a:pt x="51597" y="523832"/>
                  <a:pt x="51562" y="524252"/>
                  <a:pt x="51510" y="524667"/>
                </a:cubicBezTo>
                <a:cubicBezTo>
                  <a:pt x="51562" y="525083"/>
                  <a:pt x="51597" y="525503"/>
                  <a:pt x="51597" y="525932"/>
                </a:cubicBezTo>
                <a:cubicBezTo>
                  <a:pt x="51597" y="531523"/>
                  <a:pt x="47064" y="536057"/>
                  <a:pt x="41472" y="536057"/>
                </a:cubicBezTo>
                <a:lnTo>
                  <a:pt x="20250" y="536057"/>
                </a:lnTo>
                <a:lnTo>
                  <a:pt x="20250" y="607500"/>
                </a:lnTo>
                <a:lnTo>
                  <a:pt x="74734" y="607500"/>
                </a:lnTo>
                <a:lnTo>
                  <a:pt x="74734" y="586278"/>
                </a:lnTo>
                <a:cubicBezTo>
                  <a:pt x="74734" y="580686"/>
                  <a:pt x="79267" y="576153"/>
                  <a:pt x="84859" y="576153"/>
                </a:cubicBezTo>
                <a:cubicBezTo>
                  <a:pt x="90450" y="576153"/>
                  <a:pt x="94984" y="580686"/>
                  <a:pt x="94984" y="586278"/>
                </a:cubicBezTo>
                <a:lnTo>
                  <a:pt x="94984" y="607500"/>
                </a:lnTo>
                <a:lnTo>
                  <a:pt x="130897" y="607500"/>
                </a:lnTo>
                <a:lnTo>
                  <a:pt x="130897" y="586278"/>
                </a:lnTo>
                <a:cubicBezTo>
                  <a:pt x="130897" y="580686"/>
                  <a:pt x="135431" y="576153"/>
                  <a:pt x="141022" y="576153"/>
                </a:cubicBezTo>
                <a:cubicBezTo>
                  <a:pt x="146614" y="576153"/>
                  <a:pt x="151147" y="580686"/>
                  <a:pt x="151147" y="586278"/>
                </a:cubicBezTo>
                <a:lnTo>
                  <a:pt x="151147" y="607500"/>
                </a:lnTo>
                <a:lnTo>
                  <a:pt x="187062" y="607500"/>
                </a:lnTo>
                <a:lnTo>
                  <a:pt x="187062" y="586278"/>
                </a:lnTo>
                <a:cubicBezTo>
                  <a:pt x="187062" y="580686"/>
                  <a:pt x="191595" y="576153"/>
                  <a:pt x="197187" y="576153"/>
                </a:cubicBezTo>
                <a:cubicBezTo>
                  <a:pt x="202778" y="576153"/>
                  <a:pt x="207312" y="580686"/>
                  <a:pt x="207312" y="586278"/>
                </a:cubicBezTo>
                <a:lnTo>
                  <a:pt x="207312" y="607500"/>
                </a:lnTo>
                <a:lnTo>
                  <a:pt x="243225" y="607500"/>
                </a:lnTo>
                <a:lnTo>
                  <a:pt x="243225" y="586278"/>
                </a:lnTo>
                <a:cubicBezTo>
                  <a:pt x="243225" y="580686"/>
                  <a:pt x="247759" y="576153"/>
                  <a:pt x="253350" y="576153"/>
                </a:cubicBezTo>
                <a:cubicBezTo>
                  <a:pt x="258942" y="576153"/>
                  <a:pt x="263475" y="580686"/>
                  <a:pt x="263475" y="586278"/>
                </a:cubicBezTo>
                <a:lnTo>
                  <a:pt x="263475" y="607500"/>
                </a:lnTo>
                <a:lnTo>
                  <a:pt x="299390" y="607500"/>
                </a:lnTo>
                <a:lnTo>
                  <a:pt x="299390" y="586278"/>
                </a:lnTo>
                <a:cubicBezTo>
                  <a:pt x="299390" y="580686"/>
                  <a:pt x="303923" y="576153"/>
                  <a:pt x="309515" y="576153"/>
                </a:cubicBezTo>
                <a:cubicBezTo>
                  <a:pt x="315106" y="576153"/>
                  <a:pt x="319640" y="580686"/>
                  <a:pt x="319640" y="586278"/>
                </a:cubicBezTo>
                <a:lnTo>
                  <a:pt x="319640" y="607500"/>
                </a:lnTo>
                <a:lnTo>
                  <a:pt x="355553" y="607500"/>
                </a:lnTo>
                <a:lnTo>
                  <a:pt x="355553" y="586278"/>
                </a:lnTo>
                <a:cubicBezTo>
                  <a:pt x="355553" y="580686"/>
                  <a:pt x="360087" y="576153"/>
                  <a:pt x="365678" y="576153"/>
                </a:cubicBezTo>
                <a:cubicBezTo>
                  <a:pt x="371270" y="576153"/>
                  <a:pt x="375803" y="580686"/>
                  <a:pt x="375803" y="586278"/>
                </a:cubicBezTo>
                <a:lnTo>
                  <a:pt x="375803" y="607500"/>
                </a:lnTo>
                <a:lnTo>
                  <a:pt x="411718" y="607500"/>
                </a:lnTo>
                <a:lnTo>
                  <a:pt x="411718" y="586278"/>
                </a:lnTo>
                <a:cubicBezTo>
                  <a:pt x="411718" y="580686"/>
                  <a:pt x="416251" y="576153"/>
                  <a:pt x="421843" y="576153"/>
                </a:cubicBezTo>
                <a:cubicBezTo>
                  <a:pt x="427435" y="576153"/>
                  <a:pt x="431968" y="580686"/>
                  <a:pt x="431968" y="586278"/>
                </a:cubicBezTo>
                <a:lnTo>
                  <a:pt x="431968" y="607500"/>
                </a:lnTo>
                <a:lnTo>
                  <a:pt x="467881" y="607500"/>
                </a:lnTo>
                <a:lnTo>
                  <a:pt x="467881" y="586278"/>
                </a:lnTo>
                <a:cubicBezTo>
                  <a:pt x="467881" y="580686"/>
                  <a:pt x="472415" y="576153"/>
                  <a:pt x="478006" y="576153"/>
                </a:cubicBezTo>
                <a:cubicBezTo>
                  <a:pt x="483598" y="576153"/>
                  <a:pt x="488131" y="580686"/>
                  <a:pt x="488131" y="586278"/>
                </a:cubicBezTo>
                <a:lnTo>
                  <a:pt x="488131" y="607500"/>
                </a:lnTo>
                <a:lnTo>
                  <a:pt x="524047" y="607500"/>
                </a:lnTo>
                <a:lnTo>
                  <a:pt x="524047" y="586278"/>
                </a:lnTo>
                <a:cubicBezTo>
                  <a:pt x="524047" y="580686"/>
                  <a:pt x="528581" y="576153"/>
                  <a:pt x="534172" y="576153"/>
                </a:cubicBezTo>
                <a:cubicBezTo>
                  <a:pt x="539764" y="576153"/>
                  <a:pt x="544297" y="580686"/>
                  <a:pt x="544297" y="586278"/>
                </a:cubicBezTo>
                <a:lnTo>
                  <a:pt x="544297" y="607500"/>
                </a:lnTo>
                <a:lnTo>
                  <a:pt x="617625" y="607500"/>
                </a:lnTo>
                <a:cubicBezTo>
                  <a:pt x="623217" y="607500"/>
                  <a:pt x="627750" y="612034"/>
                  <a:pt x="627750" y="617625"/>
                </a:cubicBezTo>
                <a:close/>
                <a:moveTo>
                  <a:pt x="96829" y="210094"/>
                </a:moveTo>
                <a:cubicBezTo>
                  <a:pt x="98787" y="210094"/>
                  <a:pt x="100764" y="209528"/>
                  <a:pt x="102505" y="208345"/>
                </a:cubicBezTo>
                <a:lnTo>
                  <a:pt x="247903" y="109671"/>
                </a:lnTo>
                <a:cubicBezTo>
                  <a:pt x="253612" y="114181"/>
                  <a:pt x="260812" y="116883"/>
                  <a:pt x="268635" y="116883"/>
                </a:cubicBezTo>
                <a:cubicBezTo>
                  <a:pt x="272055" y="116883"/>
                  <a:pt x="275356" y="116365"/>
                  <a:pt x="278467" y="115409"/>
                </a:cubicBezTo>
                <a:lnTo>
                  <a:pt x="308453" y="158804"/>
                </a:lnTo>
                <a:cubicBezTo>
                  <a:pt x="304049" y="164478"/>
                  <a:pt x="301416" y="171592"/>
                  <a:pt x="301416" y="179315"/>
                </a:cubicBezTo>
                <a:cubicBezTo>
                  <a:pt x="301416" y="197796"/>
                  <a:pt x="316452" y="212829"/>
                  <a:pt x="334931" y="212829"/>
                </a:cubicBezTo>
                <a:cubicBezTo>
                  <a:pt x="353411" y="212829"/>
                  <a:pt x="368445" y="197794"/>
                  <a:pt x="368445" y="179315"/>
                </a:cubicBezTo>
                <a:cubicBezTo>
                  <a:pt x="368445" y="177118"/>
                  <a:pt x="368226" y="174971"/>
                  <a:pt x="367821" y="172891"/>
                </a:cubicBezTo>
                <a:lnTo>
                  <a:pt x="513016" y="93604"/>
                </a:lnTo>
                <a:lnTo>
                  <a:pt x="508615" y="100325"/>
                </a:lnTo>
                <a:cubicBezTo>
                  <a:pt x="505551" y="105003"/>
                  <a:pt x="506860" y="111278"/>
                  <a:pt x="511539" y="114342"/>
                </a:cubicBezTo>
                <a:cubicBezTo>
                  <a:pt x="516218" y="117408"/>
                  <a:pt x="522493" y="116096"/>
                  <a:pt x="525556" y="111418"/>
                </a:cubicBezTo>
                <a:lnTo>
                  <a:pt x="552088" y="70904"/>
                </a:lnTo>
                <a:cubicBezTo>
                  <a:pt x="554070" y="67878"/>
                  <a:pt x="554287" y="64024"/>
                  <a:pt x="552657" y="60796"/>
                </a:cubicBezTo>
                <a:cubicBezTo>
                  <a:pt x="551028" y="57566"/>
                  <a:pt x="547798" y="55451"/>
                  <a:pt x="544187" y="55248"/>
                </a:cubicBezTo>
                <a:lnTo>
                  <a:pt x="495835" y="52529"/>
                </a:lnTo>
                <a:cubicBezTo>
                  <a:pt x="490247" y="52215"/>
                  <a:pt x="485472" y="56486"/>
                  <a:pt x="485157" y="62069"/>
                </a:cubicBezTo>
                <a:cubicBezTo>
                  <a:pt x="484842" y="67651"/>
                  <a:pt x="489115" y="72432"/>
                  <a:pt x="494697" y="72747"/>
                </a:cubicBezTo>
                <a:lnTo>
                  <a:pt x="507630" y="73475"/>
                </a:lnTo>
                <a:lnTo>
                  <a:pt x="358096" y="155129"/>
                </a:lnTo>
                <a:cubicBezTo>
                  <a:pt x="352073" y="149356"/>
                  <a:pt x="343912" y="145799"/>
                  <a:pt x="334931" y="145799"/>
                </a:cubicBezTo>
                <a:cubicBezTo>
                  <a:pt x="331510" y="145799"/>
                  <a:pt x="328209" y="146316"/>
                  <a:pt x="325099" y="147273"/>
                </a:cubicBezTo>
                <a:lnTo>
                  <a:pt x="295113" y="103877"/>
                </a:lnTo>
                <a:cubicBezTo>
                  <a:pt x="299518" y="98204"/>
                  <a:pt x="302150" y="91090"/>
                  <a:pt x="302150" y="83367"/>
                </a:cubicBezTo>
                <a:cubicBezTo>
                  <a:pt x="302150" y="64886"/>
                  <a:pt x="287116" y="49852"/>
                  <a:pt x="268637" y="49852"/>
                </a:cubicBezTo>
                <a:cubicBezTo>
                  <a:pt x="250157" y="49852"/>
                  <a:pt x="235121" y="64887"/>
                  <a:pt x="235121" y="83367"/>
                </a:cubicBezTo>
                <a:cubicBezTo>
                  <a:pt x="235121" y="86689"/>
                  <a:pt x="235614" y="89895"/>
                  <a:pt x="236519" y="92927"/>
                </a:cubicBezTo>
                <a:lnTo>
                  <a:pt x="91135" y="191590"/>
                </a:lnTo>
                <a:cubicBezTo>
                  <a:pt x="86508" y="194729"/>
                  <a:pt x="85303" y="201027"/>
                  <a:pt x="88443" y="205653"/>
                </a:cubicBezTo>
                <a:cubicBezTo>
                  <a:pt x="90401" y="208538"/>
                  <a:pt x="93587" y="210094"/>
                  <a:pt x="96829" y="210094"/>
                </a:cubicBezTo>
                <a:close/>
                <a:moveTo>
                  <a:pt x="348195" y="179315"/>
                </a:moveTo>
                <a:cubicBezTo>
                  <a:pt x="348195" y="186629"/>
                  <a:pt x="342245" y="192579"/>
                  <a:pt x="334931" y="192579"/>
                </a:cubicBezTo>
                <a:cubicBezTo>
                  <a:pt x="327617" y="192579"/>
                  <a:pt x="321666" y="186629"/>
                  <a:pt x="321666" y="179315"/>
                </a:cubicBezTo>
                <a:cubicBezTo>
                  <a:pt x="321666" y="172001"/>
                  <a:pt x="327617" y="166050"/>
                  <a:pt x="334931" y="166050"/>
                </a:cubicBezTo>
                <a:cubicBezTo>
                  <a:pt x="342245" y="166050"/>
                  <a:pt x="348195" y="172000"/>
                  <a:pt x="348195" y="179315"/>
                </a:cubicBezTo>
                <a:close/>
                <a:moveTo>
                  <a:pt x="268635" y="70102"/>
                </a:moveTo>
                <a:cubicBezTo>
                  <a:pt x="275949" y="70102"/>
                  <a:pt x="281899" y="76053"/>
                  <a:pt x="281899" y="83367"/>
                </a:cubicBezTo>
                <a:cubicBezTo>
                  <a:pt x="281899" y="90681"/>
                  <a:pt x="275949" y="96632"/>
                  <a:pt x="268635" y="96632"/>
                </a:cubicBezTo>
                <a:cubicBezTo>
                  <a:pt x="261321" y="96632"/>
                  <a:pt x="255370" y="90681"/>
                  <a:pt x="255370" y="83367"/>
                </a:cubicBezTo>
                <a:cubicBezTo>
                  <a:pt x="255370" y="76053"/>
                  <a:pt x="261321" y="70102"/>
                  <a:pt x="268635" y="70102"/>
                </a:cubicBezTo>
                <a:close/>
              </a:path>
            </a:pathLst>
          </a:custGeom>
          <a:solidFill>
            <a:schemeClr val="bg1"/>
          </a:solidFill>
          <a:ln w="126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pt-BR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8729FCF-879D-B0B1-9279-8EEDB12C174F}"/>
              </a:ext>
            </a:extLst>
          </p:cNvPr>
          <p:cNvSpPr txBox="1"/>
          <p:nvPr/>
        </p:nvSpPr>
        <p:spPr>
          <a:xfrm>
            <a:off x="1096902" y="7328179"/>
            <a:ext cx="2713097" cy="507831"/>
          </a:xfrm>
          <a:prstGeom prst="rect">
            <a:avLst/>
          </a:prstGeom>
          <a:noFill/>
          <a:ln>
            <a:solidFill>
              <a:srgbClr val="035193"/>
            </a:solidFill>
          </a:ln>
        </p:spPr>
        <p:txBody>
          <a:bodyPr wrap="square">
            <a:spAutoFit/>
          </a:bodyPr>
          <a:lstStyle/>
          <a:p>
            <a:pPr algn="ctr" defTabSz="1371600"/>
            <a:r>
              <a:rPr lang="pt-BR" sz="1350" dirty="0">
                <a:solidFill>
                  <a:srgbClr val="035193"/>
                </a:solidFill>
                <a:latin typeface="Poppins SemiBold" panose="00000700000000000000" pitchFamily="2" charset="0"/>
              </a:rPr>
              <a:t>01/01/2014</a:t>
            </a:r>
          </a:p>
          <a:p>
            <a:pPr algn="ctr" defTabSz="1371600"/>
            <a:r>
              <a:rPr lang="pt-BR" sz="1350" dirty="0">
                <a:solidFill>
                  <a:srgbClr val="035193"/>
                </a:solidFill>
                <a:latin typeface="Poppins SemiBold" panose="00000700000000000000" pitchFamily="2" charset="0"/>
              </a:rPr>
              <a:t>Início dos Investimentos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7A8AF78-4598-82EC-FB6B-AF2B8EA0E4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517" r="47657"/>
          <a:stretch/>
        </p:blipFill>
        <p:spPr>
          <a:xfrm>
            <a:off x="46105" y="9486900"/>
            <a:ext cx="9572625" cy="71913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2933AC0-4738-69C9-1C0D-F184C8F996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84" t="87517" r="5855"/>
          <a:stretch/>
        </p:blipFill>
        <p:spPr>
          <a:xfrm>
            <a:off x="9964103" y="9524990"/>
            <a:ext cx="7253169" cy="719132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FD9BB25D-B7CE-5036-B787-2DEFB467C1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2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93A9A98-793A-A05E-015B-A591B8C65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487" b="12275"/>
          <a:stretch/>
        </p:blipFill>
        <p:spPr>
          <a:xfrm>
            <a:off x="1" y="4324351"/>
            <a:ext cx="4300028" cy="50482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A552A8E-6424-AA1F-C7BE-B97C0C5DE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13" r="58829" b="12275"/>
          <a:stretch/>
        </p:blipFill>
        <p:spPr>
          <a:xfrm>
            <a:off x="4300029" y="4324351"/>
            <a:ext cx="3229299" cy="50482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025EEFC-2C3A-6CF1-A9CA-8D921C60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71" r="41171" b="12275"/>
          <a:stretch/>
        </p:blipFill>
        <p:spPr>
          <a:xfrm>
            <a:off x="7529328" y="4324351"/>
            <a:ext cx="3229300" cy="504825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CFA3552-B30E-645D-29F2-DBABDDAB6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9" r="23513" b="12275"/>
          <a:stretch/>
        </p:blipFill>
        <p:spPr>
          <a:xfrm>
            <a:off x="10758621" y="4324351"/>
            <a:ext cx="3229295" cy="50482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2771046-F5F2-EC93-BCC0-3424B4478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87" b="12275"/>
          <a:stretch/>
        </p:blipFill>
        <p:spPr>
          <a:xfrm>
            <a:off x="13987915" y="4324351"/>
            <a:ext cx="4300085" cy="50482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53EA5D5-9DDB-C7C3-A35C-82E64291213D}"/>
              </a:ext>
            </a:extLst>
          </p:cNvPr>
          <p:cNvSpPr txBox="1"/>
          <p:nvPr/>
        </p:nvSpPr>
        <p:spPr>
          <a:xfrm>
            <a:off x="881062" y="554588"/>
            <a:ext cx="12890744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ESTUDO DE ALOCAÇÃO EM FUNDOS DE AÇÕES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558075-CCB2-C9BA-74A2-FB378C1BF5AE}"/>
              </a:ext>
            </a:extLst>
          </p:cNvPr>
          <p:cNvCxnSpPr/>
          <p:nvPr/>
        </p:nvCxnSpPr>
        <p:spPr>
          <a:xfrm>
            <a:off x="1050472" y="1427109"/>
            <a:ext cx="84908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409678BA-0EA1-DAC9-7E51-9DFAD0901B48}"/>
              </a:ext>
            </a:extLst>
          </p:cNvPr>
          <p:cNvSpPr/>
          <p:nvPr/>
        </p:nvSpPr>
        <p:spPr>
          <a:xfrm>
            <a:off x="1070723" y="1760863"/>
            <a:ext cx="1236600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DC0766-A5FD-7502-2236-B97F24C2C918}"/>
              </a:ext>
            </a:extLst>
          </p:cNvPr>
          <p:cNvSpPr/>
          <p:nvPr/>
        </p:nvSpPr>
        <p:spPr>
          <a:xfrm>
            <a:off x="3432923" y="1760863"/>
            <a:ext cx="13784355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4ª ETAPA</a:t>
            </a:r>
            <a:b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</a:rPr>
              <a:t>SIMULAÇÃO DE PERFORMANCE ACUMULADA (5 JANELAS DE 2 ANOS)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7212BD68-6DD7-8EBD-84FB-31D993288101}"/>
              </a:ext>
            </a:extLst>
          </p:cNvPr>
          <p:cNvSpPr/>
          <p:nvPr/>
        </p:nvSpPr>
        <p:spPr>
          <a:xfrm>
            <a:off x="2532701" y="191042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81F6E81D-155B-3EC5-90A9-997A6AEB6F92}"/>
              </a:ext>
            </a:extLst>
          </p:cNvPr>
          <p:cNvGrpSpPr/>
          <p:nvPr/>
        </p:nvGrpSpPr>
        <p:grpSpPr>
          <a:xfrm>
            <a:off x="1960920" y="3303914"/>
            <a:ext cx="2122953" cy="230877"/>
            <a:chOff x="2355291" y="2202609"/>
            <a:chExt cx="1415302" cy="153918"/>
          </a:xfrm>
          <a:solidFill>
            <a:srgbClr val="035193"/>
          </a:solidFill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D30B11BC-44B6-EF18-43F0-5658684FA041}"/>
                </a:ext>
              </a:extLst>
            </p:cNvPr>
            <p:cNvSpPr/>
            <p:nvPr/>
          </p:nvSpPr>
          <p:spPr>
            <a:xfrm>
              <a:off x="2355291" y="2202609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2DD174C3-E222-E5A2-7A1F-EE14327BEE04}"/>
                </a:ext>
              </a:extLst>
            </p:cNvPr>
            <p:cNvSpPr/>
            <p:nvPr/>
          </p:nvSpPr>
          <p:spPr>
            <a:xfrm>
              <a:off x="3362700" y="2202609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  4%</a:t>
              </a:r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01441C7D-F103-A074-B48B-990BEFEBA017}"/>
              </a:ext>
            </a:extLst>
          </p:cNvPr>
          <p:cNvGrpSpPr/>
          <p:nvPr/>
        </p:nvGrpSpPr>
        <p:grpSpPr>
          <a:xfrm>
            <a:off x="1960920" y="3765668"/>
            <a:ext cx="2122953" cy="230877"/>
            <a:chOff x="2355291" y="2356527"/>
            <a:chExt cx="1415302" cy="153918"/>
          </a:xfrm>
        </p:grpSpPr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6D22BE7E-FB2D-FAC3-B7C0-8CAD84A17A3B}"/>
                </a:ext>
              </a:extLst>
            </p:cNvPr>
            <p:cNvSpPr/>
            <p:nvPr/>
          </p:nvSpPr>
          <p:spPr>
            <a:xfrm>
              <a:off x="2355291" y="2356527"/>
              <a:ext cx="97304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D1F7D8CD-3818-4614-A337-E4E2B4F0D826}"/>
                </a:ext>
              </a:extLst>
            </p:cNvPr>
            <p:cNvSpPr/>
            <p:nvPr/>
          </p:nvSpPr>
          <p:spPr>
            <a:xfrm>
              <a:off x="3362700" y="2356527"/>
              <a:ext cx="40789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-4%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8C861E11-56B3-9468-10BD-0DF9B67175E8}"/>
              </a:ext>
            </a:extLst>
          </p:cNvPr>
          <p:cNvGrpSpPr/>
          <p:nvPr/>
        </p:nvGrpSpPr>
        <p:grpSpPr>
          <a:xfrm>
            <a:off x="1960920" y="3534791"/>
            <a:ext cx="2122953" cy="230877"/>
            <a:chOff x="2355291" y="2664363"/>
            <a:chExt cx="1415302" cy="153918"/>
          </a:xfrm>
          <a:solidFill>
            <a:srgbClr val="32A3DC"/>
          </a:solidFill>
        </p:grpSpPr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74057205-BC82-96F2-E2FF-A3604F98206B}"/>
                </a:ext>
              </a:extLst>
            </p:cNvPr>
            <p:cNvSpPr/>
            <p:nvPr/>
          </p:nvSpPr>
          <p:spPr>
            <a:xfrm>
              <a:off x="2355291" y="2664363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TOP-DOWN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63242840-D2A8-5BFE-2BA2-A51210A46892}"/>
                </a:ext>
              </a:extLst>
            </p:cNvPr>
            <p:cNvSpPr/>
            <p:nvPr/>
          </p:nvSpPr>
          <p:spPr>
            <a:xfrm>
              <a:off x="3362700" y="2664363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  3%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3DE030D3-FF49-E78D-4AEE-1FC6D4CE80C8}"/>
              </a:ext>
            </a:extLst>
          </p:cNvPr>
          <p:cNvGrpSpPr/>
          <p:nvPr/>
        </p:nvGrpSpPr>
        <p:grpSpPr>
          <a:xfrm>
            <a:off x="1960920" y="3996545"/>
            <a:ext cx="2122953" cy="230877"/>
            <a:chOff x="2355291" y="2510445"/>
            <a:chExt cx="1415302" cy="153918"/>
          </a:xfrm>
          <a:solidFill>
            <a:srgbClr val="C2B978"/>
          </a:solidFill>
        </p:grpSpPr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DB0FAE98-A750-E547-CE94-1AF7ADDDB38E}"/>
                </a:ext>
              </a:extLst>
            </p:cNvPr>
            <p:cNvSpPr/>
            <p:nvPr/>
          </p:nvSpPr>
          <p:spPr>
            <a:xfrm>
              <a:off x="2355291" y="2510445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0F316E56-78E5-FB6C-1B06-32B1C5732268}"/>
                </a:ext>
              </a:extLst>
            </p:cNvPr>
            <p:cNvSpPr/>
            <p:nvPr/>
          </p:nvSpPr>
          <p:spPr>
            <a:xfrm>
              <a:off x="3362700" y="2510445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-20%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36E971CC-266F-5B82-A8B5-862B308CF326}"/>
              </a:ext>
            </a:extLst>
          </p:cNvPr>
          <p:cNvSpPr/>
          <p:nvPr/>
        </p:nvSpPr>
        <p:spPr>
          <a:xfrm>
            <a:off x="1286885" y="3303914"/>
            <a:ext cx="622487" cy="923508"/>
          </a:xfrm>
          <a:prstGeom prst="rect">
            <a:avLst/>
          </a:prstGeom>
          <a:solidFill>
            <a:srgbClr val="035193"/>
          </a:solidFill>
          <a:ln w="12700"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2014</a:t>
            </a:r>
            <a:b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  <a:t>-</a:t>
            </a:r>
            <a:b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2015</a:t>
            </a:r>
            <a:endParaRPr lang="pt-BR" sz="1200" b="1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FAAC9AFB-BF20-648D-E1DA-941D91551516}"/>
              </a:ext>
            </a:extLst>
          </p:cNvPr>
          <p:cNvSpPr/>
          <p:nvPr/>
        </p:nvSpPr>
        <p:spPr>
          <a:xfrm>
            <a:off x="1218210" y="1909392"/>
            <a:ext cx="941625" cy="941625"/>
          </a:xfrm>
          <a:custGeom>
            <a:avLst/>
            <a:gdLst>
              <a:gd name="connsiteX0" fmla="*/ 68358 w 627750"/>
              <a:gd name="connsiteY0" fmla="*/ 510571 h 627750"/>
              <a:gd name="connsiteX1" fmla="*/ 164601 w 627750"/>
              <a:gd name="connsiteY1" fmla="*/ 510571 h 627750"/>
              <a:gd name="connsiteX2" fmla="*/ 174726 w 627750"/>
              <a:gd name="connsiteY2" fmla="*/ 500446 h 627750"/>
              <a:gd name="connsiteX3" fmla="*/ 326533 w 627750"/>
              <a:gd name="connsiteY3" fmla="*/ 348639 h 627750"/>
              <a:gd name="connsiteX4" fmla="*/ 478338 w 627750"/>
              <a:gd name="connsiteY4" fmla="*/ 500446 h 627750"/>
              <a:gd name="connsiteX5" fmla="*/ 488463 w 627750"/>
              <a:gd name="connsiteY5" fmla="*/ 510571 h 627750"/>
              <a:gd name="connsiteX6" fmla="*/ 584706 w 627750"/>
              <a:gd name="connsiteY6" fmla="*/ 510571 h 627750"/>
              <a:gd name="connsiteX7" fmla="*/ 594831 w 627750"/>
              <a:gd name="connsiteY7" fmla="*/ 500446 h 627750"/>
              <a:gd name="connsiteX8" fmla="*/ 326533 w 627750"/>
              <a:gd name="connsiteY8" fmla="*/ 232147 h 627750"/>
              <a:gd name="connsiteX9" fmla="*/ 58233 w 627750"/>
              <a:gd name="connsiteY9" fmla="*/ 500446 h 627750"/>
              <a:gd name="connsiteX10" fmla="*/ 68358 w 627750"/>
              <a:gd name="connsiteY10" fmla="*/ 510571 h 627750"/>
              <a:gd name="connsiteX11" fmla="*/ 336658 w 627750"/>
              <a:gd name="connsiteY11" fmla="*/ 252619 h 627750"/>
              <a:gd name="connsiteX12" fmla="*/ 441668 w 627750"/>
              <a:gd name="connsiteY12" fmla="*/ 280778 h 627750"/>
              <a:gd name="connsiteX13" fmla="*/ 403629 w 627750"/>
              <a:gd name="connsiteY13" fmla="*/ 346661 h 627750"/>
              <a:gd name="connsiteX14" fmla="*/ 336658 w 627750"/>
              <a:gd name="connsiteY14" fmla="*/ 328695 h 627750"/>
              <a:gd name="connsiteX15" fmla="*/ 316408 w 627750"/>
              <a:gd name="connsiteY15" fmla="*/ 328695 h 627750"/>
              <a:gd name="connsiteX16" fmla="*/ 249434 w 627750"/>
              <a:gd name="connsiteY16" fmla="*/ 346661 h 627750"/>
              <a:gd name="connsiteX17" fmla="*/ 211396 w 627750"/>
              <a:gd name="connsiteY17" fmla="*/ 280776 h 627750"/>
              <a:gd name="connsiteX18" fmla="*/ 316408 w 627750"/>
              <a:gd name="connsiteY18" fmla="*/ 252619 h 627750"/>
              <a:gd name="connsiteX19" fmla="*/ 498294 w 627750"/>
              <a:gd name="connsiteY19" fmla="*/ 490321 h 627750"/>
              <a:gd name="connsiteX20" fmla="*/ 480326 w 627750"/>
              <a:gd name="connsiteY20" fmla="*/ 423344 h 627750"/>
              <a:gd name="connsiteX21" fmla="*/ 546193 w 627750"/>
              <a:gd name="connsiteY21" fmla="*/ 385316 h 627750"/>
              <a:gd name="connsiteX22" fmla="*/ 574377 w 627750"/>
              <a:gd name="connsiteY22" fmla="*/ 490321 h 627750"/>
              <a:gd name="connsiteX23" fmla="*/ 536043 w 627750"/>
              <a:gd name="connsiteY23" fmla="*/ 367796 h 627750"/>
              <a:gd name="connsiteX24" fmla="*/ 470172 w 627750"/>
              <a:gd name="connsiteY24" fmla="*/ 405826 h 627750"/>
              <a:gd name="connsiteX25" fmla="*/ 421151 w 627750"/>
              <a:gd name="connsiteY25" fmla="*/ 356815 h 627750"/>
              <a:gd name="connsiteX26" fmla="*/ 459183 w 627750"/>
              <a:gd name="connsiteY26" fmla="*/ 290941 h 627750"/>
              <a:gd name="connsiteX27" fmla="*/ 536043 w 627750"/>
              <a:gd name="connsiteY27" fmla="*/ 367796 h 627750"/>
              <a:gd name="connsiteX28" fmla="*/ 193882 w 627750"/>
              <a:gd name="connsiteY28" fmla="*/ 290941 h 627750"/>
              <a:gd name="connsiteX29" fmla="*/ 231914 w 627750"/>
              <a:gd name="connsiteY29" fmla="*/ 356815 h 627750"/>
              <a:gd name="connsiteX30" fmla="*/ 182892 w 627750"/>
              <a:gd name="connsiteY30" fmla="*/ 405826 h 627750"/>
              <a:gd name="connsiteX31" fmla="*/ 117021 w 627750"/>
              <a:gd name="connsiteY31" fmla="*/ 367796 h 627750"/>
              <a:gd name="connsiteX32" fmla="*/ 193882 w 627750"/>
              <a:gd name="connsiteY32" fmla="*/ 290941 h 627750"/>
              <a:gd name="connsiteX33" fmla="*/ 106869 w 627750"/>
              <a:gd name="connsiteY33" fmla="*/ 385316 h 627750"/>
              <a:gd name="connsiteX34" fmla="*/ 172736 w 627750"/>
              <a:gd name="connsiteY34" fmla="*/ 423344 h 627750"/>
              <a:gd name="connsiteX35" fmla="*/ 154768 w 627750"/>
              <a:gd name="connsiteY35" fmla="*/ 490321 h 627750"/>
              <a:gd name="connsiteX36" fmla="*/ 78686 w 627750"/>
              <a:gd name="connsiteY36" fmla="*/ 490321 h 627750"/>
              <a:gd name="connsiteX37" fmla="*/ 106869 w 627750"/>
              <a:gd name="connsiteY37" fmla="*/ 385316 h 627750"/>
              <a:gd name="connsiteX38" fmla="*/ 414096 w 627750"/>
              <a:gd name="connsiteY38" fmla="*/ 412884 h 627750"/>
              <a:gd name="connsiteX39" fmla="*/ 399777 w 627750"/>
              <a:gd name="connsiteY39" fmla="*/ 412884 h 627750"/>
              <a:gd name="connsiteX40" fmla="*/ 351835 w 627750"/>
              <a:gd name="connsiteY40" fmla="*/ 460825 h 627750"/>
              <a:gd name="connsiteX41" fmla="*/ 326533 w 627750"/>
              <a:gd name="connsiteY41" fmla="*/ 453409 h 627750"/>
              <a:gd name="connsiteX42" fmla="*/ 279496 w 627750"/>
              <a:gd name="connsiteY42" fmla="*/ 500446 h 627750"/>
              <a:gd name="connsiteX43" fmla="*/ 326531 w 627750"/>
              <a:gd name="connsiteY43" fmla="*/ 547484 h 627750"/>
              <a:gd name="connsiteX44" fmla="*/ 373568 w 627750"/>
              <a:gd name="connsiteY44" fmla="*/ 500446 h 627750"/>
              <a:gd name="connsiteX45" fmla="*/ 366154 w 627750"/>
              <a:gd name="connsiteY45" fmla="*/ 475146 h 627750"/>
              <a:gd name="connsiteX46" fmla="*/ 414096 w 627750"/>
              <a:gd name="connsiteY46" fmla="*/ 427203 h 627750"/>
              <a:gd name="connsiteX47" fmla="*/ 414096 w 627750"/>
              <a:gd name="connsiteY47" fmla="*/ 412884 h 627750"/>
              <a:gd name="connsiteX48" fmla="*/ 326531 w 627750"/>
              <a:gd name="connsiteY48" fmla="*/ 527234 h 627750"/>
              <a:gd name="connsiteX49" fmla="*/ 299744 w 627750"/>
              <a:gd name="connsiteY49" fmla="*/ 500446 h 627750"/>
              <a:gd name="connsiteX50" fmla="*/ 326531 w 627750"/>
              <a:gd name="connsiteY50" fmla="*/ 473659 h 627750"/>
              <a:gd name="connsiteX51" fmla="*/ 353318 w 627750"/>
              <a:gd name="connsiteY51" fmla="*/ 500446 h 627750"/>
              <a:gd name="connsiteX52" fmla="*/ 326531 w 627750"/>
              <a:gd name="connsiteY52" fmla="*/ 527234 h 627750"/>
              <a:gd name="connsiteX53" fmla="*/ 627750 w 627750"/>
              <a:gd name="connsiteY53" fmla="*/ 617625 h 627750"/>
              <a:gd name="connsiteX54" fmla="*/ 617625 w 627750"/>
              <a:gd name="connsiteY54" fmla="*/ 627750 h 627750"/>
              <a:gd name="connsiteX55" fmla="*/ 10125 w 627750"/>
              <a:gd name="connsiteY55" fmla="*/ 627750 h 627750"/>
              <a:gd name="connsiteX56" fmla="*/ 0 w 627750"/>
              <a:gd name="connsiteY56" fmla="*/ 617625 h 627750"/>
              <a:gd name="connsiteX57" fmla="*/ 0 w 627750"/>
              <a:gd name="connsiteY57" fmla="*/ 10125 h 627750"/>
              <a:gd name="connsiteX58" fmla="*/ 10125 w 627750"/>
              <a:gd name="connsiteY58" fmla="*/ 0 h 627750"/>
              <a:gd name="connsiteX59" fmla="*/ 20250 w 627750"/>
              <a:gd name="connsiteY59" fmla="*/ 10125 h 627750"/>
              <a:gd name="connsiteX60" fmla="*/ 20250 w 627750"/>
              <a:gd name="connsiteY60" fmla="*/ 25995 h 627750"/>
              <a:gd name="connsiteX61" fmla="*/ 41472 w 627750"/>
              <a:gd name="connsiteY61" fmla="*/ 25995 h 627750"/>
              <a:gd name="connsiteX62" fmla="*/ 51597 w 627750"/>
              <a:gd name="connsiteY62" fmla="*/ 36120 h 627750"/>
              <a:gd name="connsiteX63" fmla="*/ 41472 w 627750"/>
              <a:gd name="connsiteY63" fmla="*/ 46245 h 627750"/>
              <a:gd name="connsiteX64" fmla="*/ 20250 w 627750"/>
              <a:gd name="connsiteY64" fmla="*/ 46245 h 627750"/>
              <a:gd name="connsiteX65" fmla="*/ 20250 w 627750"/>
              <a:gd name="connsiteY65" fmla="*/ 80418 h 627750"/>
              <a:gd name="connsiteX66" fmla="*/ 41472 w 627750"/>
              <a:gd name="connsiteY66" fmla="*/ 80418 h 627750"/>
              <a:gd name="connsiteX67" fmla="*/ 51597 w 627750"/>
              <a:gd name="connsiteY67" fmla="*/ 90543 h 627750"/>
              <a:gd name="connsiteX68" fmla="*/ 41472 w 627750"/>
              <a:gd name="connsiteY68" fmla="*/ 100668 h 627750"/>
              <a:gd name="connsiteX69" fmla="*/ 20250 w 627750"/>
              <a:gd name="connsiteY69" fmla="*/ 100668 h 627750"/>
              <a:gd name="connsiteX70" fmla="*/ 20250 w 627750"/>
              <a:gd name="connsiteY70" fmla="*/ 134842 h 627750"/>
              <a:gd name="connsiteX71" fmla="*/ 41472 w 627750"/>
              <a:gd name="connsiteY71" fmla="*/ 134842 h 627750"/>
              <a:gd name="connsiteX72" fmla="*/ 51597 w 627750"/>
              <a:gd name="connsiteY72" fmla="*/ 144967 h 627750"/>
              <a:gd name="connsiteX73" fmla="*/ 41472 w 627750"/>
              <a:gd name="connsiteY73" fmla="*/ 155092 h 627750"/>
              <a:gd name="connsiteX74" fmla="*/ 20250 w 627750"/>
              <a:gd name="connsiteY74" fmla="*/ 155092 h 627750"/>
              <a:gd name="connsiteX75" fmla="*/ 20250 w 627750"/>
              <a:gd name="connsiteY75" fmla="*/ 189265 h 627750"/>
              <a:gd name="connsiteX76" fmla="*/ 41472 w 627750"/>
              <a:gd name="connsiteY76" fmla="*/ 189265 h 627750"/>
              <a:gd name="connsiteX77" fmla="*/ 51597 w 627750"/>
              <a:gd name="connsiteY77" fmla="*/ 199390 h 627750"/>
              <a:gd name="connsiteX78" fmla="*/ 41472 w 627750"/>
              <a:gd name="connsiteY78" fmla="*/ 209515 h 627750"/>
              <a:gd name="connsiteX79" fmla="*/ 20250 w 627750"/>
              <a:gd name="connsiteY79" fmla="*/ 209515 h 627750"/>
              <a:gd name="connsiteX80" fmla="*/ 20250 w 627750"/>
              <a:gd name="connsiteY80" fmla="*/ 243689 h 627750"/>
              <a:gd name="connsiteX81" fmla="*/ 41472 w 627750"/>
              <a:gd name="connsiteY81" fmla="*/ 243689 h 627750"/>
              <a:gd name="connsiteX82" fmla="*/ 51597 w 627750"/>
              <a:gd name="connsiteY82" fmla="*/ 253814 h 627750"/>
              <a:gd name="connsiteX83" fmla="*/ 41472 w 627750"/>
              <a:gd name="connsiteY83" fmla="*/ 263939 h 627750"/>
              <a:gd name="connsiteX84" fmla="*/ 20250 w 627750"/>
              <a:gd name="connsiteY84" fmla="*/ 263939 h 627750"/>
              <a:gd name="connsiteX85" fmla="*/ 20250 w 627750"/>
              <a:gd name="connsiteY85" fmla="*/ 298113 h 627750"/>
              <a:gd name="connsiteX86" fmla="*/ 41472 w 627750"/>
              <a:gd name="connsiteY86" fmla="*/ 298113 h 627750"/>
              <a:gd name="connsiteX87" fmla="*/ 51597 w 627750"/>
              <a:gd name="connsiteY87" fmla="*/ 308238 h 627750"/>
              <a:gd name="connsiteX88" fmla="*/ 41472 w 627750"/>
              <a:gd name="connsiteY88" fmla="*/ 318363 h 627750"/>
              <a:gd name="connsiteX89" fmla="*/ 20250 w 627750"/>
              <a:gd name="connsiteY89" fmla="*/ 318363 h 627750"/>
              <a:gd name="connsiteX90" fmla="*/ 20250 w 627750"/>
              <a:gd name="connsiteY90" fmla="*/ 352536 h 627750"/>
              <a:gd name="connsiteX91" fmla="*/ 41472 w 627750"/>
              <a:gd name="connsiteY91" fmla="*/ 352536 h 627750"/>
              <a:gd name="connsiteX92" fmla="*/ 51597 w 627750"/>
              <a:gd name="connsiteY92" fmla="*/ 362661 h 627750"/>
              <a:gd name="connsiteX93" fmla="*/ 41472 w 627750"/>
              <a:gd name="connsiteY93" fmla="*/ 372786 h 627750"/>
              <a:gd name="connsiteX94" fmla="*/ 20250 w 627750"/>
              <a:gd name="connsiteY94" fmla="*/ 372786 h 627750"/>
              <a:gd name="connsiteX95" fmla="*/ 20250 w 627750"/>
              <a:gd name="connsiteY95" fmla="*/ 406959 h 627750"/>
              <a:gd name="connsiteX96" fmla="*/ 41472 w 627750"/>
              <a:gd name="connsiteY96" fmla="*/ 406959 h 627750"/>
              <a:gd name="connsiteX97" fmla="*/ 51597 w 627750"/>
              <a:gd name="connsiteY97" fmla="*/ 417084 h 627750"/>
              <a:gd name="connsiteX98" fmla="*/ 41472 w 627750"/>
              <a:gd name="connsiteY98" fmla="*/ 427209 h 627750"/>
              <a:gd name="connsiteX99" fmla="*/ 20250 w 627750"/>
              <a:gd name="connsiteY99" fmla="*/ 427209 h 627750"/>
              <a:gd name="connsiteX100" fmla="*/ 20250 w 627750"/>
              <a:gd name="connsiteY100" fmla="*/ 461384 h 627750"/>
              <a:gd name="connsiteX101" fmla="*/ 41472 w 627750"/>
              <a:gd name="connsiteY101" fmla="*/ 461384 h 627750"/>
              <a:gd name="connsiteX102" fmla="*/ 51597 w 627750"/>
              <a:gd name="connsiteY102" fmla="*/ 471509 h 627750"/>
              <a:gd name="connsiteX103" fmla="*/ 41472 w 627750"/>
              <a:gd name="connsiteY103" fmla="*/ 481634 h 627750"/>
              <a:gd name="connsiteX104" fmla="*/ 20250 w 627750"/>
              <a:gd name="connsiteY104" fmla="*/ 481634 h 627750"/>
              <a:gd name="connsiteX105" fmla="*/ 20250 w 627750"/>
              <a:gd name="connsiteY105" fmla="*/ 513278 h 627750"/>
              <a:gd name="connsiteX106" fmla="*/ 41472 w 627750"/>
              <a:gd name="connsiteY106" fmla="*/ 513278 h 627750"/>
              <a:gd name="connsiteX107" fmla="*/ 51597 w 627750"/>
              <a:gd name="connsiteY107" fmla="*/ 523403 h 627750"/>
              <a:gd name="connsiteX108" fmla="*/ 51510 w 627750"/>
              <a:gd name="connsiteY108" fmla="*/ 524667 h 627750"/>
              <a:gd name="connsiteX109" fmla="*/ 51597 w 627750"/>
              <a:gd name="connsiteY109" fmla="*/ 525932 h 627750"/>
              <a:gd name="connsiteX110" fmla="*/ 41472 w 627750"/>
              <a:gd name="connsiteY110" fmla="*/ 536057 h 627750"/>
              <a:gd name="connsiteX111" fmla="*/ 20250 w 627750"/>
              <a:gd name="connsiteY111" fmla="*/ 536057 h 627750"/>
              <a:gd name="connsiteX112" fmla="*/ 20250 w 627750"/>
              <a:gd name="connsiteY112" fmla="*/ 607500 h 627750"/>
              <a:gd name="connsiteX113" fmla="*/ 74734 w 627750"/>
              <a:gd name="connsiteY113" fmla="*/ 607500 h 627750"/>
              <a:gd name="connsiteX114" fmla="*/ 74734 w 627750"/>
              <a:gd name="connsiteY114" fmla="*/ 586278 h 627750"/>
              <a:gd name="connsiteX115" fmla="*/ 84859 w 627750"/>
              <a:gd name="connsiteY115" fmla="*/ 576153 h 627750"/>
              <a:gd name="connsiteX116" fmla="*/ 94984 w 627750"/>
              <a:gd name="connsiteY116" fmla="*/ 586278 h 627750"/>
              <a:gd name="connsiteX117" fmla="*/ 94984 w 627750"/>
              <a:gd name="connsiteY117" fmla="*/ 607500 h 627750"/>
              <a:gd name="connsiteX118" fmla="*/ 130897 w 627750"/>
              <a:gd name="connsiteY118" fmla="*/ 607500 h 627750"/>
              <a:gd name="connsiteX119" fmla="*/ 130897 w 627750"/>
              <a:gd name="connsiteY119" fmla="*/ 586278 h 627750"/>
              <a:gd name="connsiteX120" fmla="*/ 141022 w 627750"/>
              <a:gd name="connsiteY120" fmla="*/ 576153 h 627750"/>
              <a:gd name="connsiteX121" fmla="*/ 151147 w 627750"/>
              <a:gd name="connsiteY121" fmla="*/ 586278 h 627750"/>
              <a:gd name="connsiteX122" fmla="*/ 151147 w 627750"/>
              <a:gd name="connsiteY122" fmla="*/ 607500 h 627750"/>
              <a:gd name="connsiteX123" fmla="*/ 187062 w 627750"/>
              <a:gd name="connsiteY123" fmla="*/ 607500 h 627750"/>
              <a:gd name="connsiteX124" fmla="*/ 187062 w 627750"/>
              <a:gd name="connsiteY124" fmla="*/ 586278 h 627750"/>
              <a:gd name="connsiteX125" fmla="*/ 197187 w 627750"/>
              <a:gd name="connsiteY125" fmla="*/ 576153 h 627750"/>
              <a:gd name="connsiteX126" fmla="*/ 207312 w 627750"/>
              <a:gd name="connsiteY126" fmla="*/ 586278 h 627750"/>
              <a:gd name="connsiteX127" fmla="*/ 207312 w 627750"/>
              <a:gd name="connsiteY127" fmla="*/ 607500 h 627750"/>
              <a:gd name="connsiteX128" fmla="*/ 243225 w 627750"/>
              <a:gd name="connsiteY128" fmla="*/ 607500 h 627750"/>
              <a:gd name="connsiteX129" fmla="*/ 243225 w 627750"/>
              <a:gd name="connsiteY129" fmla="*/ 586278 h 627750"/>
              <a:gd name="connsiteX130" fmla="*/ 253350 w 627750"/>
              <a:gd name="connsiteY130" fmla="*/ 576153 h 627750"/>
              <a:gd name="connsiteX131" fmla="*/ 263475 w 627750"/>
              <a:gd name="connsiteY131" fmla="*/ 586278 h 627750"/>
              <a:gd name="connsiteX132" fmla="*/ 263475 w 627750"/>
              <a:gd name="connsiteY132" fmla="*/ 607500 h 627750"/>
              <a:gd name="connsiteX133" fmla="*/ 299390 w 627750"/>
              <a:gd name="connsiteY133" fmla="*/ 607500 h 627750"/>
              <a:gd name="connsiteX134" fmla="*/ 299390 w 627750"/>
              <a:gd name="connsiteY134" fmla="*/ 586278 h 627750"/>
              <a:gd name="connsiteX135" fmla="*/ 309515 w 627750"/>
              <a:gd name="connsiteY135" fmla="*/ 576153 h 627750"/>
              <a:gd name="connsiteX136" fmla="*/ 319640 w 627750"/>
              <a:gd name="connsiteY136" fmla="*/ 586278 h 627750"/>
              <a:gd name="connsiteX137" fmla="*/ 319640 w 627750"/>
              <a:gd name="connsiteY137" fmla="*/ 607500 h 627750"/>
              <a:gd name="connsiteX138" fmla="*/ 355553 w 627750"/>
              <a:gd name="connsiteY138" fmla="*/ 607500 h 627750"/>
              <a:gd name="connsiteX139" fmla="*/ 355553 w 627750"/>
              <a:gd name="connsiteY139" fmla="*/ 586278 h 627750"/>
              <a:gd name="connsiteX140" fmla="*/ 365678 w 627750"/>
              <a:gd name="connsiteY140" fmla="*/ 576153 h 627750"/>
              <a:gd name="connsiteX141" fmla="*/ 375803 w 627750"/>
              <a:gd name="connsiteY141" fmla="*/ 586278 h 627750"/>
              <a:gd name="connsiteX142" fmla="*/ 375803 w 627750"/>
              <a:gd name="connsiteY142" fmla="*/ 607500 h 627750"/>
              <a:gd name="connsiteX143" fmla="*/ 411718 w 627750"/>
              <a:gd name="connsiteY143" fmla="*/ 607500 h 627750"/>
              <a:gd name="connsiteX144" fmla="*/ 411718 w 627750"/>
              <a:gd name="connsiteY144" fmla="*/ 586278 h 627750"/>
              <a:gd name="connsiteX145" fmla="*/ 421843 w 627750"/>
              <a:gd name="connsiteY145" fmla="*/ 576153 h 627750"/>
              <a:gd name="connsiteX146" fmla="*/ 431968 w 627750"/>
              <a:gd name="connsiteY146" fmla="*/ 586278 h 627750"/>
              <a:gd name="connsiteX147" fmla="*/ 431968 w 627750"/>
              <a:gd name="connsiteY147" fmla="*/ 607500 h 627750"/>
              <a:gd name="connsiteX148" fmla="*/ 467881 w 627750"/>
              <a:gd name="connsiteY148" fmla="*/ 607500 h 627750"/>
              <a:gd name="connsiteX149" fmla="*/ 467881 w 627750"/>
              <a:gd name="connsiteY149" fmla="*/ 586278 h 627750"/>
              <a:gd name="connsiteX150" fmla="*/ 478006 w 627750"/>
              <a:gd name="connsiteY150" fmla="*/ 576153 h 627750"/>
              <a:gd name="connsiteX151" fmla="*/ 488131 w 627750"/>
              <a:gd name="connsiteY151" fmla="*/ 586278 h 627750"/>
              <a:gd name="connsiteX152" fmla="*/ 488131 w 627750"/>
              <a:gd name="connsiteY152" fmla="*/ 607500 h 627750"/>
              <a:gd name="connsiteX153" fmla="*/ 524047 w 627750"/>
              <a:gd name="connsiteY153" fmla="*/ 607500 h 627750"/>
              <a:gd name="connsiteX154" fmla="*/ 524047 w 627750"/>
              <a:gd name="connsiteY154" fmla="*/ 586278 h 627750"/>
              <a:gd name="connsiteX155" fmla="*/ 534172 w 627750"/>
              <a:gd name="connsiteY155" fmla="*/ 576153 h 627750"/>
              <a:gd name="connsiteX156" fmla="*/ 544297 w 627750"/>
              <a:gd name="connsiteY156" fmla="*/ 586278 h 627750"/>
              <a:gd name="connsiteX157" fmla="*/ 544297 w 627750"/>
              <a:gd name="connsiteY157" fmla="*/ 607500 h 627750"/>
              <a:gd name="connsiteX158" fmla="*/ 617625 w 627750"/>
              <a:gd name="connsiteY158" fmla="*/ 607500 h 627750"/>
              <a:gd name="connsiteX159" fmla="*/ 627750 w 627750"/>
              <a:gd name="connsiteY159" fmla="*/ 617625 h 627750"/>
              <a:gd name="connsiteX160" fmla="*/ 96829 w 627750"/>
              <a:gd name="connsiteY160" fmla="*/ 210094 h 627750"/>
              <a:gd name="connsiteX161" fmla="*/ 102505 w 627750"/>
              <a:gd name="connsiteY161" fmla="*/ 208345 h 627750"/>
              <a:gd name="connsiteX162" fmla="*/ 247903 w 627750"/>
              <a:gd name="connsiteY162" fmla="*/ 109671 h 627750"/>
              <a:gd name="connsiteX163" fmla="*/ 268635 w 627750"/>
              <a:gd name="connsiteY163" fmla="*/ 116883 h 627750"/>
              <a:gd name="connsiteX164" fmla="*/ 278467 w 627750"/>
              <a:gd name="connsiteY164" fmla="*/ 115409 h 627750"/>
              <a:gd name="connsiteX165" fmla="*/ 308453 w 627750"/>
              <a:gd name="connsiteY165" fmla="*/ 158804 h 627750"/>
              <a:gd name="connsiteX166" fmla="*/ 301416 w 627750"/>
              <a:gd name="connsiteY166" fmla="*/ 179315 h 627750"/>
              <a:gd name="connsiteX167" fmla="*/ 334931 w 627750"/>
              <a:gd name="connsiteY167" fmla="*/ 212829 h 627750"/>
              <a:gd name="connsiteX168" fmla="*/ 368445 w 627750"/>
              <a:gd name="connsiteY168" fmla="*/ 179315 h 627750"/>
              <a:gd name="connsiteX169" fmla="*/ 367821 w 627750"/>
              <a:gd name="connsiteY169" fmla="*/ 172891 h 627750"/>
              <a:gd name="connsiteX170" fmla="*/ 513016 w 627750"/>
              <a:gd name="connsiteY170" fmla="*/ 93604 h 627750"/>
              <a:gd name="connsiteX171" fmla="*/ 508615 w 627750"/>
              <a:gd name="connsiteY171" fmla="*/ 100325 h 627750"/>
              <a:gd name="connsiteX172" fmla="*/ 511539 w 627750"/>
              <a:gd name="connsiteY172" fmla="*/ 114342 h 627750"/>
              <a:gd name="connsiteX173" fmla="*/ 525556 w 627750"/>
              <a:gd name="connsiteY173" fmla="*/ 111418 h 627750"/>
              <a:gd name="connsiteX174" fmla="*/ 552088 w 627750"/>
              <a:gd name="connsiteY174" fmla="*/ 70904 h 627750"/>
              <a:gd name="connsiteX175" fmla="*/ 552657 w 627750"/>
              <a:gd name="connsiteY175" fmla="*/ 60796 h 627750"/>
              <a:gd name="connsiteX176" fmla="*/ 544187 w 627750"/>
              <a:gd name="connsiteY176" fmla="*/ 55248 h 627750"/>
              <a:gd name="connsiteX177" fmla="*/ 495835 w 627750"/>
              <a:gd name="connsiteY177" fmla="*/ 52529 h 627750"/>
              <a:gd name="connsiteX178" fmla="*/ 485157 w 627750"/>
              <a:gd name="connsiteY178" fmla="*/ 62069 h 627750"/>
              <a:gd name="connsiteX179" fmla="*/ 494697 w 627750"/>
              <a:gd name="connsiteY179" fmla="*/ 72747 h 627750"/>
              <a:gd name="connsiteX180" fmla="*/ 507630 w 627750"/>
              <a:gd name="connsiteY180" fmla="*/ 73475 h 627750"/>
              <a:gd name="connsiteX181" fmla="*/ 358096 w 627750"/>
              <a:gd name="connsiteY181" fmla="*/ 155129 h 627750"/>
              <a:gd name="connsiteX182" fmla="*/ 334931 w 627750"/>
              <a:gd name="connsiteY182" fmla="*/ 145799 h 627750"/>
              <a:gd name="connsiteX183" fmla="*/ 325099 w 627750"/>
              <a:gd name="connsiteY183" fmla="*/ 147273 h 627750"/>
              <a:gd name="connsiteX184" fmla="*/ 295113 w 627750"/>
              <a:gd name="connsiteY184" fmla="*/ 103877 h 627750"/>
              <a:gd name="connsiteX185" fmla="*/ 302150 w 627750"/>
              <a:gd name="connsiteY185" fmla="*/ 83367 h 627750"/>
              <a:gd name="connsiteX186" fmla="*/ 268637 w 627750"/>
              <a:gd name="connsiteY186" fmla="*/ 49852 h 627750"/>
              <a:gd name="connsiteX187" fmla="*/ 235121 w 627750"/>
              <a:gd name="connsiteY187" fmla="*/ 83367 h 627750"/>
              <a:gd name="connsiteX188" fmla="*/ 236519 w 627750"/>
              <a:gd name="connsiteY188" fmla="*/ 92927 h 627750"/>
              <a:gd name="connsiteX189" fmla="*/ 91135 w 627750"/>
              <a:gd name="connsiteY189" fmla="*/ 191590 h 627750"/>
              <a:gd name="connsiteX190" fmla="*/ 88443 w 627750"/>
              <a:gd name="connsiteY190" fmla="*/ 205653 h 627750"/>
              <a:gd name="connsiteX191" fmla="*/ 96829 w 627750"/>
              <a:gd name="connsiteY191" fmla="*/ 210094 h 627750"/>
              <a:gd name="connsiteX192" fmla="*/ 348195 w 627750"/>
              <a:gd name="connsiteY192" fmla="*/ 179315 h 627750"/>
              <a:gd name="connsiteX193" fmla="*/ 334931 w 627750"/>
              <a:gd name="connsiteY193" fmla="*/ 192579 h 627750"/>
              <a:gd name="connsiteX194" fmla="*/ 321666 w 627750"/>
              <a:gd name="connsiteY194" fmla="*/ 179315 h 627750"/>
              <a:gd name="connsiteX195" fmla="*/ 334931 w 627750"/>
              <a:gd name="connsiteY195" fmla="*/ 166050 h 627750"/>
              <a:gd name="connsiteX196" fmla="*/ 348195 w 627750"/>
              <a:gd name="connsiteY196" fmla="*/ 179315 h 627750"/>
              <a:gd name="connsiteX197" fmla="*/ 268635 w 627750"/>
              <a:gd name="connsiteY197" fmla="*/ 70102 h 627750"/>
              <a:gd name="connsiteX198" fmla="*/ 281899 w 627750"/>
              <a:gd name="connsiteY198" fmla="*/ 83367 h 627750"/>
              <a:gd name="connsiteX199" fmla="*/ 268635 w 627750"/>
              <a:gd name="connsiteY199" fmla="*/ 96632 h 627750"/>
              <a:gd name="connsiteX200" fmla="*/ 255370 w 627750"/>
              <a:gd name="connsiteY200" fmla="*/ 83367 h 627750"/>
              <a:gd name="connsiteX201" fmla="*/ 268635 w 627750"/>
              <a:gd name="connsiteY201" fmla="*/ 70102 h 6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627750" h="627750">
                <a:moveTo>
                  <a:pt x="68358" y="510571"/>
                </a:moveTo>
                <a:lnTo>
                  <a:pt x="164601" y="510571"/>
                </a:lnTo>
                <a:cubicBezTo>
                  <a:pt x="170192" y="510571"/>
                  <a:pt x="174726" y="506037"/>
                  <a:pt x="174726" y="500446"/>
                </a:cubicBezTo>
                <a:cubicBezTo>
                  <a:pt x="174726" y="416739"/>
                  <a:pt x="242827" y="348639"/>
                  <a:pt x="326533" y="348639"/>
                </a:cubicBezTo>
                <a:cubicBezTo>
                  <a:pt x="410238" y="348639"/>
                  <a:pt x="478338" y="416740"/>
                  <a:pt x="478338" y="500446"/>
                </a:cubicBezTo>
                <a:cubicBezTo>
                  <a:pt x="478338" y="506037"/>
                  <a:pt x="482871" y="510571"/>
                  <a:pt x="488463" y="510571"/>
                </a:cubicBezTo>
                <a:lnTo>
                  <a:pt x="584706" y="510571"/>
                </a:lnTo>
                <a:cubicBezTo>
                  <a:pt x="590298" y="510571"/>
                  <a:pt x="594831" y="506037"/>
                  <a:pt x="594831" y="500446"/>
                </a:cubicBezTo>
                <a:cubicBezTo>
                  <a:pt x="594831" y="352504"/>
                  <a:pt x="474473" y="232147"/>
                  <a:pt x="326533" y="232147"/>
                </a:cubicBezTo>
                <a:cubicBezTo>
                  <a:pt x="178592" y="232147"/>
                  <a:pt x="58233" y="352506"/>
                  <a:pt x="58233" y="500446"/>
                </a:cubicBezTo>
                <a:cubicBezTo>
                  <a:pt x="58233" y="506037"/>
                  <a:pt x="62766" y="510571"/>
                  <a:pt x="68358" y="510571"/>
                </a:cubicBezTo>
                <a:close/>
                <a:moveTo>
                  <a:pt x="336658" y="252619"/>
                </a:moveTo>
                <a:cubicBezTo>
                  <a:pt x="374429" y="254144"/>
                  <a:pt x="410054" y="264140"/>
                  <a:pt x="441668" y="280778"/>
                </a:cubicBezTo>
                <a:lnTo>
                  <a:pt x="403629" y="346661"/>
                </a:lnTo>
                <a:cubicBezTo>
                  <a:pt x="383272" y="336413"/>
                  <a:pt x="360617" y="330093"/>
                  <a:pt x="336658" y="328695"/>
                </a:cubicBezTo>
                <a:close/>
                <a:moveTo>
                  <a:pt x="316408" y="328695"/>
                </a:moveTo>
                <a:cubicBezTo>
                  <a:pt x="292448" y="330093"/>
                  <a:pt x="269792" y="336413"/>
                  <a:pt x="249434" y="346661"/>
                </a:cubicBezTo>
                <a:lnTo>
                  <a:pt x="211396" y="280776"/>
                </a:lnTo>
                <a:cubicBezTo>
                  <a:pt x="243011" y="264140"/>
                  <a:pt x="278636" y="254143"/>
                  <a:pt x="316408" y="252619"/>
                </a:cubicBezTo>
                <a:close/>
                <a:moveTo>
                  <a:pt x="498294" y="490321"/>
                </a:moveTo>
                <a:cubicBezTo>
                  <a:pt x="496897" y="466361"/>
                  <a:pt x="490574" y="443702"/>
                  <a:pt x="480326" y="423344"/>
                </a:cubicBezTo>
                <a:lnTo>
                  <a:pt x="546193" y="385316"/>
                </a:lnTo>
                <a:cubicBezTo>
                  <a:pt x="562831" y="416931"/>
                  <a:pt x="572854" y="452548"/>
                  <a:pt x="574377" y="490321"/>
                </a:cubicBezTo>
                <a:close/>
                <a:moveTo>
                  <a:pt x="536043" y="367796"/>
                </a:moveTo>
                <a:lnTo>
                  <a:pt x="470172" y="405826"/>
                </a:lnTo>
                <a:cubicBezTo>
                  <a:pt x="457312" y="386370"/>
                  <a:pt x="440606" y="369675"/>
                  <a:pt x="421151" y="356815"/>
                </a:cubicBezTo>
                <a:lnTo>
                  <a:pt x="459183" y="290941"/>
                </a:lnTo>
                <a:cubicBezTo>
                  <a:pt x="490101" y="310586"/>
                  <a:pt x="516397" y="336876"/>
                  <a:pt x="536043" y="367796"/>
                </a:cubicBezTo>
                <a:close/>
                <a:moveTo>
                  <a:pt x="193882" y="290941"/>
                </a:moveTo>
                <a:lnTo>
                  <a:pt x="231914" y="356815"/>
                </a:lnTo>
                <a:cubicBezTo>
                  <a:pt x="212458" y="369675"/>
                  <a:pt x="195752" y="386370"/>
                  <a:pt x="182892" y="405826"/>
                </a:cubicBezTo>
                <a:lnTo>
                  <a:pt x="117021" y="367796"/>
                </a:lnTo>
                <a:cubicBezTo>
                  <a:pt x="136667" y="336876"/>
                  <a:pt x="162964" y="310586"/>
                  <a:pt x="193882" y="290941"/>
                </a:cubicBezTo>
                <a:close/>
                <a:moveTo>
                  <a:pt x="106869" y="385316"/>
                </a:moveTo>
                <a:lnTo>
                  <a:pt x="172736" y="423344"/>
                </a:lnTo>
                <a:cubicBezTo>
                  <a:pt x="162489" y="443703"/>
                  <a:pt x="156165" y="466361"/>
                  <a:pt x="154768" y="490321"/>
                </a:cubicBezTo>
                <a:lnTo>
                  <a:pt x="78686" y="490321"/>
                </a:lnTo>
                <a:cubicBezTo>
                  <a:pt x="80209" y="452548"/>
                  <a:pt x="90231" y="416932"/>
                  <a:pt x="106869" y="385316"/>
                </a:cubicBezTo>
                <a:close/>
                <a:moveTo>
                  <a:pt x="414096" y="412884"/>
                </a:moveTo>
                <a:cubicBezTo>
                  <a:pt x="410141" y="408931"/>
                  <a:pt x="403732" y="408931"/>
                  <a:pt x="399777" y="412884"/>
                </a:cubicBezTo>
                <a:lnTo>
                  <a:pt x="351835" y="460825"/>
                </a:lnTo>
                <a:cubicBezTo>
                  <a:pt x="344523" y="456139"/>
                  <a:pt x="335844" y="453409"/>
                  <a:pt x="326533" y="453409"/>
                </a:cubicBezTo>
                <a:cubicBezTo>
                  <a:pt x="300596" y="453409"/>
                  <a:pt x="279496" y="474509"/>
                  <a:pt x="279496" y="500446"/>
                </a:cubicBezTo>
                <a:cubicBezTo>
                  <a:pt x="279496" y="526382"/>
                  <a:pt x="300595" y="547484"/>
                  <a:pt x="326531" y="547484"/>
                </a:cubicBezTo>
                <a:cubicBezTo>
                  <a:pt x="352468" y="547484"/>
                  <a:pt x="373568" y="526382"/>
                  <a:pt x="373568" y="500446"/>
                </a:cubicBezTo>
                <a:cubicBezTo>
                  <a:pt x="373568" y="491136"/>
                  <a:pt x="370838" y="482458"/>
                  <a:pt x="366154" y="475146"/>
                </a:cubicBezTo>
                <a:lnTo>
                  <a:pt x="414096" y="427203"/>
                </a:lnTo>
                <a:cubicBezTo>
                  <a:pt x="418050" y="423248"/>
                  <a:pt x="418050" y="416837"/>
                  <a:pt x="414096" y="412884"/>
                </a:cubicBezTo>
                <a:close/>
                <a:moveTo>
                  <a:pt x="326531" y="527234"/>
                </a:moveTo>
                <a:cubicBezTo>
                  <a:pt x="311760" y="527234"/>
                  <a:pt x="299744" y="515217"/>
                  <a:pt x="299744" y="500446"/>
                </a:cubicBezTo>
                <a:cubicBezTo>
                  <a:pt x="299744" y="485675"/>
                  <a:pt x="311760" y="473659"/>
                  <a:pt x="326531" y="473659"/>
                </a:cubicBezTo>
                <a:cubicBezTo>
                  <a:pt x="341302" y="473659"/>
                  <a:pt x="353318" y="485675"/>
                  <a:pt x="353318" y="500446"/>
                </a:cubicBezTo>
                <a:cubicBezTo>
                  <a:pt x="353318" y="515217"/>
                  <a:pt x="341302" y="527234"/>
                  <a:pt x="326531" y="527234"/>
                </a:cubicBezTo>
                <a:close/>
                <a:moveTo>
                  <a:pt x="627750" y="617625"/>
                </a:moveTo>
                <a:cubicBezTo>
                  <a:pt x="627750" y="623217"/>
                  <a:pt x="623217" y="627750"/>
                  <a:pt x="617625" y="627750"/>
                </a:cubicBezTo>
                <a:lnTo>
                  <a:pt x="10125" y="627750"/>
                </a:lnTo>
                <a:cubicBezTo>
                  <a:pt x="4533" y="627750"/>
                  <a:pt x="0" y="623217"/>
                  <a:pt x="0" y="617625"/>
                </a:cubicBezTo>
                <a:lnTo>
                  <a:pt x="0" y="10125"/>
                </a:lnTo>
                <a:cubicBezTo>
                  <a:pt x="0" y="4533"/>
                  <a:pt x="4533" y="0"/>
                  <a:pt x="10125" y="0"/>
                </a:cubicBezTo>
                <a:cubicBezTo>
                  <a:pt x="15717" y="0"/>
                  <a:pt x="20250" y="4533"/>
                  <a:pt x="20250" y="10125"/>
                </a:cubicBezTo>
                <a:lnTo>
                  <a:pt x="20250" y="25995"/>
                </a:lnTo>
                <a:lnTo>
                  <a:pt x="41472" y="25995"/>
                </a:lnTo>
                <a:cubicBezTo>
                  <a:pt x="47064" y="25995"/>
                  <a:pt x="51597" y="30528"/>
                  <a:pt x="51597" y="36120"/>
                </a:cubicBezTo>
                <a:cubicBezTo>
                  <a:pt x="51597" y="41711"/>
                  <a:pt x="47064" y="46245"/>
                  <a:pt x="41472" y="46245"/>
                </a:cubicBezTo>
                <a:lnTo>
                  <a:pt x="20250" y="46245"/>
                </a:lnTo>
                <a:lnTo>
                  <a:pt x="20250" y="80418"/>
                </a:lnTo>
                <a:lnTo>
                  <a:pt x="41472" y="80418"/>
                </a:lnTo>
                <a:cubicBezTo>
                  <a:pt x="47064" y="80418"/>
                  <a:pt x="51597" y="84951"/>
                  <a:pt x="51597" y="90543"/>
                </a:cubicBezTo>
                <a:cubicBezTo>
                  <a:pt x="51597" y="96134"/>
                  <a:pt x="47064" y="100668"/>
                  <a:pt x="41472" y="100668"/>
                </a:cubicBezTo>
                <a:lnTo>
                  <a:pt x="20250" y="100668"/>
                </a:lnTo>
                <a:lnTo>
                  <a:pt x="20250" y="134842"/>
                </a:lnTo>
                <a:lnTo>
                  <a:pt x="41472" y="134842"/>
                </a:lnTo>
                <a:cubicBezTo>
                  <a:pt x="47064" y="134842"/>
                  <a:pt x="51597" y="139376"/>
                  <a:pt x="51597" y="144967"/>
                </a:cubicBezTo>
                <a:cubicBezTo>
                  <a:pt x="51597" y="150559"/>
                  <a:pt x="47064" y="155092"/>
                  <a:pt x="41472" y="155092"/>
                </a:cubicBezTo>
                <a:lnTo>
                  <a:pt x="20250" y="155092"/>
                </a:lnTo>
                <a:lnTo>
                  <a:pt x="20250" y="189265"/>
                </a:lnTo>
                <a:lnTo>
                  <a:pt x="41472" y="189265"/>
                </a:lnTo>
                <a:cubicBezTo>
                  <a:pt x="47064" y="189265"/>
                  <a:pt x="51597" y="193799"/>
                  <a:pt x="51597" y="199390"/>
                </a:cubicBezTo>
                <a:cubicBezTo>
                  <a:pt x="51597" y="204982"/>
                  <a:pt x="47064" y="209515"/>
                  <a:pt x="41472" y="209515"/>
                </a:cubicBezTo>
                <a:lnTo>
                  <a:pt x="20250" y="209515"/>
                </a:lnTo>
                <a:lnTo>
                  <a:pt x="20250" y="243689"/>
                </a:lnTo>
                <a:lnTo>
                  <a:pt x="41472" y="243689"/>
                </a:lnTo>
                <a:cubicBezTo>
                  <a:pt x="47064" y="243689"/>
                  <a:pt x="51597" y="248222"/>
                  <a:pt x="51597" y="253814"/>
                </a:cubicBezTo>
                <a:cubicBezTo>
                  <a:pt x="51597" y="259405"/>
                  <a:pt x="47064" y="263939"/>
                  <a:pt x="41472" y="263939"/>
                </a:cubicBezTo>
                <a:lnTo>
                  <a:pt x="20250" y="263939"/>
                </a:lnTo>
                <a:lnTo>
                  <a:pt x="20250" y="298113"/>
                </a:lnTo>
                <a:lnTo>
                  <a:pt x="41472" y="298113"/>
                </a:lnTo>
                <a:cubicBezTo>
                  <a:pt x="47064" y="298113"/>
                  <a:pt x="51597" y="302646"/>
                  <a:pt x="51597" y="308238"/>
                </a:cubicBezTo>
                <a:cubicBezTo>
                  <a:pt x="51597" y="313829"/>
                  <a:pt x="47064" y="318363"/>
                  <a:pt x="41472" y="318363"/>
                </a:cubicBezTo>
                <a:lnTo>
                  <a:pt x="20250" y="318363"/>
                </a:lnTo>
                <a:lnTo>
                  <a:pt x="20250" y="352536"/>
                </a:lnTo>
                <a:lnTo>
                  <a:pt x="41472" y="352536"/>
                </a:lnTo>
                <a:cubicBezTo>
                  <a:pt x="47064" y="352536"/>
                  <a:pt x="51597" y="357070"/>
                  <a:pt x="51597" y="362661"/>
                </a:cubicBezTo>
                <a:cubicBezTo>
                  <a:pt x="51597" y="368253"/>
                  <a:pt x="47064" y="372786"/>
                  <a:pt x="41472" y="372786"/>
                </a:cubicBezTo>
                <a:lnTo>
                  <a:pt x="20250" y="372786"/>
                </a:lnTo>
                <a:lnTo>
                  <a:pt x="20250" y="406959"/>
                </a:lnTo>
                <a:lnTo>
                  <a:pt x="41472" y="406959"/>
                </a:lnTo>
                <a:cubicBezTo>
                  <a:pt x="47064" y="406959"/>
                  <a:pt x="51597" y="411493"/>
                  <a:pt x="51597" y="417084"/>
                </a:cubicBezTo>
                <a:cubicBezTo>
                  <a:pt x="51597" y="422676"/>
                  <a:pt x="47064" y="427209"/>
                  <a:pt x="41472" y="427209"/>
                </a:cubicBezTo>
                <a:lnTo>
                  <a:pt x="20250" y="427209"/>
                </a:lnTo>
                <a:lnTo>
                  <a:pt x="20250" y="461384"/>
                </a:lnTo>
                <a:lnTo>
                  <a:pt x="41472" y="461384"/>
                </a:lnTo>
                <a:cubicBezTo>
                  <a:pt x="47064" y="461384"/>
                  <a:pt x="51597" y="465917"/>
                  <a:pt x="51597" y="471509"/>
                </a:cubicBezTo>
                <a:cubicBezTo>
                  <a:pt x="51597" y="477100"/>
                  <a:pt x="47064" y="481634"/>
                  <a:pt x="41472" y="481634"/>
                </a:cubicBezTo>
                <a:lnTo>
                  <a:pt x="20250" y="481634"/>
                </a:lnTo>
                <a:lnTo>
                  <a:pt x="20250" y="513278"/>
                </a:lnTo>
                <a:lnTo>
                  <a:pt x="41472" y="513278"/>
                </a:lnTo>
                <a:cubicBezTo>
                  <a:pt x="47064" y="513278"/>
                  <a:pt x="51597" y="517812"/>
                  <a:pt x="51597" y="523403"/>
                </a:cubicBezTo>
                <a:cubicBezTo>
                  <a:pt x="51597" y="523832"/>
                  <a:pt x="51562" y="524252"/>
                  <a:pt x="51510" y="524667"/>
                </a:cubicBezTo>
                <a:cubicBezTo>
                  <a:pt x="51562" y="525083"/>
                  <a:pt x="51597" y="525503"/>
                  <a:pt x="51597" y="525932"/>
                </a:cubicBezTo>
                <a:cubicBezTo>
                  <a:pt x="51597" y="531523"/>
                  <a:pt x="47064" y="536057"/>
                  <a:pt x="41472" y="536057"/>
                </a:cubicBezTo>
                <a:lnTo>
                  <a:pt x="20250" y="536057"/>
                </a:lnTo>
                <a:lnTo>
                  <a:pt x="20250" y="607500"/>
                </a:lnTo>
                <a:lnTo>
                  <a:pt x="74734" y="607500"/>
                </a:lnTo>
                <a:lnTo>
                  <a:pt x="74734" y="586278"/>
                </a:lnTo>
                <a:cubicBezTo>
                  <a:pt x="74734" y="580686"/>
                  <a:pt x="79267" y="576153"/>
                  <a:pt x="84859" y="576153"/>
                </a:cubicBezTo>
                <a:cubicBezTo>
                  <a:pt x="90450" y="576153"/>
                  <a:pt x="94984" y="580686"/>
                  <a:pt x="94984" y="586278"/>
                </a:cubicBezTo>
                <a:lnTo>
                  <a:pt x="94984" y="607500"/>
                </a:lnTo>
                <a:lnTo>
                  <a:pt x="130897" y="607500"/>
                </a:lnTo>
                <a:lnTo>
                  <a:pt x="130897" y="586278"/>
                </a:lnTo>
                <a:cubicBezTo>
                  <a:pt x="130897" y="580686"/>
                  <a:pt x="135431" y="576153"/>
                  <a:pt x="141022" y="576153"/>
                </a:cubicBezTo>
                <a:cubicBezTo>
                  <a:pt x="146614" y="576153"/>
                  <a:pt x="151147" y="580686"/>
                  <a:pt x="151147" y="586278"/>
                </a:cubicBezTo>
                <a:lnTo>
                  <a:pt x="151147" y="607500"/>
                </a:lnTo>
                <a:lnTo>
                  <a:pt x="187062" y="607500"/>
                </a:lnTo>
                <a:lnTo>
                  <a:pt x="187062" y="586278"/>
                </a:lnTo>
                <a:cubicBezTo>
                  <a:pt x="187062" y="580686"/>
                  <a:pt x="191595" y="576153"/>
                  <a:pt x="197187" y="576153"/>
                </a:cubicBezTo>
                <a:cubicBezTo>
                  <a:pt x="202778" y="576153"/>
                  <a:pt x="207312" y="580686"/>
                  <a:pt x="207312" y="586278"/>
                </a:cubicBezTo>
                <a:lnTo>
                  <a:pt x="207312" y="607500"/>
                </a:lnTo>
                <a:lnTo>
                  <a:pt x="243225" y="607500"/>
                </a:lnTo>
                <a:lnTo>
                  <a:pt x="243225" y="586278"/>
                </a:lnTo>
                <a:cubicBezTo>
                  <a:pt x="243225" y="580686"/>
                  <a:pt x="247759" y="576153"/>
                  <a:pt x="253350" y="576153"/>
                </a:cubicBezTo>
                <a:cubicBezTo>
                  <a:pt x="258942" y="576153"/>
                  <a:pt x="263475" y="580686"/>
                  <a:pt x="263475" y="586278"/>
                </a:cubicBezTo>
                <a:lnTo>
                  <a:pt x="263475" y="607500"/>
                </a:lnTo>
                <a:lnTo>
                  <a:pt x="299390" y="607500"/>
                </a:lnTo>
                <a:lnTo>
                  <a:pt x="299390" y="586278"/>
                </a:lnTo>
                <a:cubicBezTo>
                  <a:pt x="299390" y="580686"/>
                  <a:pt x="303923" y="576153"/>
                  <a:pt x="309515" y="576153"/>
                </a:cubicBezTo>
                <a:cubicBezTo>
                  <a:pt x="315106" y="576153"/>
                  <a:pt x="319640" y="580686"/>
                  <a:pt x="319640" y="586278"/>
                </a:cubicBezTo>
                <a:lnTo>
                  <a:pt x="319640" y="607500"/>
                </a:lnTo>
                <a:lnTo>
                  <a:pt x="355553" y="607500"/>
                </a:lnTo>
                <a:lnTo>
                  <a:pt x="355553" y="586278"/>
                </a:lnTo>
                <a:cubicBezTo>
                  <a:pt x="355553" y="580686"/>
                  <a:pt x="360087" y="576153"/>
                  <a:pt x="365678" y="576153"/>
                </a:cubicBezTo>
                <a:cubicBezTo>
                  <a:pt x="371270" y="576153"/>
                  <a:pt x="375803" y="580686"/>
                  <a:pt x="375803" y="586278"/>
                </a:cubicBezTo>
                <a:lnTo>
                  <a:pt x="375803" y="607500"/>
                </a:lnTo>
                <a:lnTo>
                  <a:pt x="411718" y="607500"/>
                </a:lnTo>
                <a:lnTo>
                  <a:pt x="411718" y="586278"/>
                </a:lnTo>
                <a:cubicBezTo>
                  <a:pt x="411718" y="580686"/>
                  <a:pt x="416251" y="576153"/>
                  <a:pt x="421843" y="576153"/>
                </a:cubicBezTo>
                <a:cubicBezTo>
                  <a:pt x="427435" y="576153"/>
                  <a:pt x="431968" y="580686"/>
                  <a:pt x="431968" y="586278"/>
                </a:cubicBezTo>
                <a:lnTo>
                  <a:pt x="431968" y="607500"/>
                </a:lnTo>
                <a:lnTo>
                  <a:pt x="467881" y="607500"/>
                </a:lnTo>
                <a:lnTo>
                  <a:pt x="467881" y="586278"/>
                </a:lnTo>
                <a:cubicBezTo>
                  <a:pt x="467881" y="580686"/>
                  <a:pt x="472415" y="576153"/>
                  <a:pt x="478006" y="576153"/>
                </a:cubicBezTo>
                <a:cubicBezTo>
                  <a:pt x="483598" y="576153"/>
                  <a:pt x="488131" y="580686"/>
                  <a:pt x="488131" y="586278"/>
                </a:cubicBezTo>
                <a:lnTo>
                  <a:pt x="488131" y="607500"/>
                </a:lnTo>
                <a:lnTo>
                  <a:pt x="524047" y="607500"/>
                </a:lnTo>
                <a:lnTo>
                  <a:pt x="524047" y="586278"/>
                </a:lnTo>
                <a:cubicBezTo>
                  <a:pt x="524047" y="580686"/>
                  <a:pt x="528581" y="576153"/>
                  <a:pt x="534172" y="576153"/>
                </a:cubicBezTo>
                <a:cubicBezTo>
                  <a:pt x="539764" y="576153"/>
                  <a:pt x="544297" y="580686"/>
                  <a:pt x="544297" y="586278"/>
                </a:cubicBezTo>
                <a:lnTo>
                  <a:pt x="544297" y="607500"/>
                </a:lnTo>
                <a:lnTo>
                  <a:pt x="617625" y="607500"/>
                </a:lnTo>
                <a:cubicBezTo>
                  <a:pt x="623217" y="607500"/>
                  <a:pt x="627750" y="612034"/>
                  <a:pt x="627750" y="617625"/>
                </a:cubicBezTo>
                <a:close/>
                <a:moveTo>
                  <a:pt x="96829" y="210094"/>
                </a:moveTo>
                <a:cubicBezTo>
                  <a:pt x="98787" y="210094"/>
                  <a:pt x="100764" y="209528"/>
                  <a:pt x="102505" y="208345"/>
                </a:cubicBezTo>
                <a:lnTo>
                  <a:pt x="247903" y="109671"/>
                </a:lnTo>
                <a:cubicBezTo>
                  <a:pt x="253612" y="114181"/>
                  <a:pt x="260812" y="116883"/>
                  <a:pt x="268635" y="116883"/>
                </a:cubicBezTo>
                <a:cubicBezTo>
                  <a:pt x="272055" y="116883"/>
                  <a:pt x="275356" y="116365"/>
                  <a:pt x="278467" y="115409"/>
                </a:cubicBezTo>
                <a:lnTo>
                  <a:pt x="308453" y="158804"/>
                </a:lnTo>
                <a:cubicBezTo>
                  <a:pt x="304049" y="164478"/>
                  <a:pt x="301416" y="171592"/>
                  <a:pt x="301416" y="179315"/>
                </a:cubicBezTo>
                <a:cubicBezTo>
                  <a:pt x="301416" y="197796"/>
                  <a:pt x="316452" y="212829"/>
                  <a:pt x="334931" y="212829"/>
                </a:cubicBezTo>
                <a:cubicBezTo>
                  <a:pt x="353411" y="212829"/>
                  <a:pt x="368445" y="197794"/>
                  <a:pt x="368445" y="179315"/>
                </a:cubicBezTo>
                <a:cubicBezTo>
                  <a:pt x="368445" y="177118"/>
                  <a:pt x="368226" y="174971"/>
                  <a:pt x="367821" y="172891"/>
                </a:cubicBezTo>
                <a:lnTo>
                  <a:pt x="513016" y="93604"/>
                </a:lnTo>
                <a:lnTo>
                  <a:pt x="508615" y="100325"/>
                </a:lnTo>
                <a:cubicBezTo>
                  <a:pt x="505551" y="105003"/>
                  <a:pt x="506860" y="111278"/>
                  <a:pt x="511539" y="114342"/>
                </a:cubicBezTo>
                <a:cubicBezTo>
                  <a:pt x="516218" y="117408"/>
                  <a:pt x="522493" y="116096"/>
                  <a:pt x="525556" y="111418"/>
                </a:cubicBezTo>
                <a:lnTo>
                  <a:pt x="552088" y="70904"/>
                </a:lnTo>
                <a:cubicBezTo>
                  <a:pt x="554070" y="67878"/>
                  <a:pt x="554287" y="64024"/>
                  <a:pt x="552657" y="60796"/>
                </a:cubicBezTo>
                <a:cubicBezTo>
                  <a:pt x="551028" y="57566"/>
                  <a:pt x="547798" y="55451"/>
                  <a:pt x="544187" y="55248"/>
                </a:cubicBezTo>
                <a:lnTo>
                  <a:pt x="495835" y="52529"/>
                </a:lnTo>
                <a:cubicBezTo>
                  <a:pt x="490247" y="52215"/>
                  <a:pt x="485472" y="56486"/>
                  <a:pt x="485157" y="62069"/>
                </a:cubicBezTo>
                <a:cubicBezTo>
                  <a:pt x="484842" y="67651"/>
                  <a:pt x="489115" y="72432"/>
                  <a:pt x="494697" y="72747"/>
                </a:cubicBezTo>
                <a:lnTo>
                  <a:pt x="507630" y="73475"/>
                </a:lnTo>
                <a:lnTo>
                  <a:pt x="358096" y="155129"/>
                </a:lnTo>
                <a:cubicBezTo>
                  <a:pt x="352073" y="149356"/>
                  <a:pt x="343912" y="145799"/>
                  <a:pt x="334931" y="145799"/>
                </a:cubicBezTo>
                <a:cubicBezTo>
                  <a:pt x="331510" y="145799"/>
                  <a:pt x="328209" y="146316"/>
                  <a:pt x="325099" y="147273"/>
                </a:cubicBezTo>
                <a:lnTo>
                  <a:pt x="295113" y="103877"/>
                </a:lnTo>
                <a:cubicBezTo>
                  <a:pt x="299518" y="98204"/>
                  <a:pt x="302150" y="91090"/>
                  <a:pt x="302150" y="83367"/>
                </a:cubicBezTo>
                <a:cubicBezTo>
                  <a:pt x="302150" y="64886"/>
                  <a:pt x="287116" y="49852"/>
                  <a:pt x="268637" y="49852"/>
                </a:cubicBezTo>
                <a:cubicBezTo>
                  <a:pt x="250157" y="49852"/>
                  <a:pt x="235121" y="64887"/>
                  <a:pt x="235121" y="83367"/>
                </a:cubicBezTo>
                <a:cubicBezTo>
                  <a:pt x="235121" y="86689"/>
                  <a:pt x="235614" y="89895"/>
                  <a:pt x="236519" y="92927"/>
                </a:cubicBezTo>
                <a:lnTo>
                  <a:pt x="91135" y="191590"/>
                </a:lnTo>
                <a:cubicBezTo>
                  <a:pt x="86508" y="194729"/>
                  <a:pt x="85303" y="201027"/>
                  <a:pt x="88443" y="205653"/>
                </a:cubicBezTo>
                <a:cubicBezTo>
                  <a:pt x="90401" y="208538"/>
                  <a:pt x="93587" y="210094"/>
                  <a:pt x="96829" y="210094"/>
                </a:cubicBezTo>
                <a:close/>
                <a:moveTo>
                  <a:pt x="348195" y="179315"/>
                </a:moveTo>
                <a:cubicBezTo>
                  <a:pt x="348195" y="186629"/>
                  <a:pt x="342245" y="192579"/>
                  <a:pt x="334931" y="192579"/>
                </a:cubicBezTo>
                <a:cubicBezTo>
                  <a:pt x="327617" y="192579"/>
                  <a:pt x="321666" y="186629"/>
                  <a:pt x="321666" y="179315"/>
                </a:cubicBezTo>
                <a:cubicBezTo>
                  <a:pt x="321666" y="172001"/>
                  <a:pt x="327617" y="166050"/>
                  <a:pt x="334931" y="166050"/>
                </a:cubicBezTo>
                <a:cubicBezTo>
                  <a:pt x="342245" y="166050"/>
                  <a:pt x="348195" y="172000"/>
                  <a:pt x="348195" y="179315"/>
                </a:cubicBezTo>
                <a:close/>
                <a:moveTo>
                  <a:pt x="268635" y="70102"/>
                </a:moveTo>
                <a:cubicBezTo>
                  <a:pt x="275949" y="70102"/>
                  <a:pt x="281899" y="76053"/>
                  <a:pt x="281899" y="83367"/>
                </a:cubicBezTo>
                <a:cubicBezTo>
                  <a:pt x="281899" y="90681"/>
                  <a:pt x="275949" y="96632"/>
                  <a:pt x="268635" y="96632"/>
                </a:cubicBezTo>
                <a:cubicBezTo>
                  <a:pt x="261321" y="96632"/>
                  <a:pt x="255370" y="90681"/>
                  <a:pt x="255370" y="83367"/>
                </a:cubicBezTo>
                <a:cubicBezTo>
                  <a:pt x="255370" y="76053"/>
                  <a:pt x="261321" y="70102"/>
                  <a:pt x="268635" y="70102"/>
                </a:cubicBezTo>
                <a:close/>
              </a:path>
            </a:pathLst>
          </a:custGeom>
          <a:solidFill>
            <a:schemeClr val="bg1"/>
          </a:solidFill>
          <a:ln w="126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pt-BR" sz="2700">
              <a:solidFill>
                <a:prstClr val="black"/>
              </a:solidFill>
              <a:latin typeface="Aptos" panose="02110004020202020204"/>
            </a:endParaRPr>
          </a:p>
        </p:txBody>
      </p:sp>
      <p:cxnSp>
        <p:nvCxnSpPr>
          <p:cNvPr id="246" name="Conector reto 245">
            <a:extLst>
              <a:ext uri="{FF2B5EF4-FFF2-40B4-BE49-F238E27FC236}">
                <a16:creationId xmlns:a16="http://schemas.microsoft.com/office/drawing/2014/main" id="{AD4E0B43-AF7F-2E9B-453E-AE7F9191DA96}"/>
              </a:ext>
            </a:extLst>
          </p:cNvPr>
          <p:cNvCxnSpPr>
            <a:cxnSpLocks/>
          </p:cNvCxnSpPr>
          <p:nvPr/>
        </p:nvCxnSpPr>
        <p:spPr>
          <a:xfrm>
            <a:off x="4300034" y="3303914"/>
            <a:ext cx="0" cy="6019800"/>
          </a:xfrm>
          <a:prstGeom prst="line">
            <a:avLst/>
          </a:prstGeom>
          <a:ln>
            <a:solidFill>
              <a:srgbClr val="03519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7" name="Agrupar 246">
            <a:extLst>
              <a:ext uri="{FF2B5EF4-FFF2-40B4-BE49-F238E27FC236}">
                <a16:creationId xmlns:a16="http://schemas.microsoft.com/office/drawing/2014/main" id="{A5031261-0769-A723-4FAE-09D3EF885833}"/>
              </a:ext>
            </a:extLst>
          </p:cNvPr>
          <p:cNvGrpSpPr/>
          <p:nvPr/>
        </p:nvGrpSpPr>
        <p:grpSpPr>
          <a:xfrm>
            <a:off x="5190231" y="3303914"/>
            <a:ext cx="2122953" cy="230877"/>
            <a:chOff x="2355291" y="2202609"/>
            <a:chExt cx="1415302" cy="153918"/>
          </a:xfrm>
          <a:solidFill>
            <a:srgbClr val="035193"/>
          </a:solidFill>
        </p:grpSpPr>
        <p:sp>
          <p:nvSpPr>
            <p:cNvPr id="248" name="Retângulo 247">
              <a:extLst>
                <a:ext uri="{FF2B5EF4-FFF2-40B4-BE49-F238E27FC236}">
                  <a16:creationId xmlns:a16="http://schemas.microsoft.com/office/drawing/2014/main" id="{2913DB51-5A6A-69CB-2B18-E6A3A9014F70}"/>
                </a:ext>
              </a:extLst>
            </p:cNvPr>
            <p:cNvSpPr/>
            <p:nvPr/>
          </p:nvSpPr>
          <p:spPr>
            <a:xfrm>
              <a:off x="2355291" y="2202609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249" name="Retângulo 248">
              <a:extLst>
                <a:ext uri="{FF2B5EF4-FFF2-40B4-BE49-F238E27FC236}">
                  <a16:creationId xmlns:a16="http://schemas.microsoft.com/office/drawing/2014/main" id="{DD4CC503-E51C-4C08-76C1-D6E9AA1ED161}"/>
                </a:ext>
              </a:extLst>
            </p:cNvPr>
            <p:cNvSpPr/>
            <p:nvPr/>
          </p:nvSpPr>
          <p:spPr>
            <a:xfrm>
              <a:off x="3362700" y="2202609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77%</a:t>
              </a:r>
            </a:p>
          </p:txBody>
        </p:sp>
      </p:grpSp>
      <p:grpSp>
        <p:nvGrpSpPr>
          <p:cNvPr id="250" name="Agrupar 249">
            <a:extLst>
              <a:ext uri="{FF2B5EF4-FFF2-40B4-BE49-F238E27FC236}">
                <a16:creationId xmlns:a16="http://schemas.microsoft.com/office/drawing/2014/main" id="{7A54F5F0-4476-1862-CBE7-00D9342616A8}"/>
              </a:ext>
            </a:extLst>
          </p:cNvPr>
          <p:cNvGrpSpPr/>
          <p:nvPr/>
        </p:nvGrpSpPr>
        <p:grpSpPr>
          <a:xfrm>
            <a:off x="5190231" y="3765668"/>
            <a:ext cx="2122953" cy="230877"/>
            <a:chOff x="2355291" y="2356527"/>
            <a:chExt cx="1415302" cy="153918"/>
          </a:xfrm>
        </p:grpSpPr>
        <p:sp>
          <p:nvSpPr>
            <p:cNvPr id="251" name="Retângulo 250">
              <a:extLst>
                <a:ext uri="{FF2B5EF4-FFF2-40B4-BE49-F238E27FC236}">
                  <a16:creationId xmlns:a16="http://schemas.microsoft.com/office/drawing/2014/main" id="{045B8FF8-A8F8-0003-E770-01785E1CA24C}"/>
                </a:ext>
              </a:extLst>
            </p:cNvPr>
            <p:cNvSpPr/>
            <p:nvPr/>
          </p:nvSpPr>
          <p:spPr>
            <a:xfrm>
              <a:off x="2355291" y="2356527"/>
              <a:ext cx="97304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252" name="Retângulo 251">
              <a:extLst>
                <a:ext uri="{FF2B5EF4-FFF2-40B4-BE49-F238E27FC236}">
                  <a16:creationId xmlns:a16="http://schemas.microsoft.com/office/drawing/2014/main" id="{22EB8AF9-B306-DE56-60F2-0CD782D20EA6}"/>
                </a:ext>
              </a:extLst>
            </p:cNvPr>
            <p:cNvSpPr/>
            <p:nvPr/>
          </p:nvSpPr>
          <p:spPr>
            <a:xfrm>
              <a:off x="3362700" y="2356527"/>
              <a:ext cx="40789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68%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253" name="Agrupar 252">
            <a:extLst>
              <a:ext uri="{FF2B5EF4-FFF2-40B4-BE49-F238E27FC236}">
                <a16:creationId xmlns:a16="http://schemas.microsoft.com/office/drawing/2014/main" id="{37BC1334-DC51-C0C6-D7C8-05792E7D2E77}"/>
              </a:ext>
            </a:extLst>
          </p:cNvPr>
          <p:cNvGrpSpPr/>
          <p:nvPr/>
        </p:nvGrpSpPr>
        <p:grpSpPr>
          <a:xfrm>
            <a:off x="5190231" y="3534791"/>
            <a:ext cx="2122953" cy="230877"/>
            <a:chOff x="2355291" y="2664363"/>
            <a:chExt cx="1415302" cy="153918"/>
          </a:xfrm>
          <a:solidFill>
            <a:srgbClr val="32A3DC"/>
          </a:solidFill>
        </p:grpSpPr>
        <p:sp>
          <p:nvSpPr>
            <p:cNvPr id="254" name="Retângulo 253">
              <a:extLst>
                <a:ext uri="{FF2B5EF4-FFF2-40B4-BE49-F238E27FC236}">
                  <a16:creationId xmlns:a16="http://schemas.microsoft.com/office/drawing/2014/main" id="{A3CF4DDE-5EAB-7974-CC53-8489A9F3E814}"/>
                </a:ext>
              </a:extLst>
            </p:cNvPr>
            <p:cNvSpPr/>
            <p:nvPr/>
          </p:nvSpPr>
          <p:spPr>
            <a:xfrm>
              <a:off x="2355291" y="2664363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TOP-DOWN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255" name="Retângulo 254">
              <a:extLst>
                <a:ext uri="{FF2B5EF4-FFF2-40B4-BE49-F238E27FC236}">
                  <a16:creationId xmlns:a16="http://schemas.microsoft.com/office/drawing/2014/main" id="{F249AFB7-5105-B862-C6FF-3772FFCF230C}"/>
                </a:ext>
              </a:extLst>
            </p:cNvPr>
            <p:cNvSpPr/>
            <p:nvPr/>
          </p:nvSpPr>
          <p:spPr>
            <a:xfrm>
              <a:off x="3362700" y="2664363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69%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256" name="Agrupar 255">
            <a:extLst>
              <a:ext uri="{FF2B5EF4-FFF2-40B4-BE49-F238E27FC236}">
                <a16:creationId xmlns:a16="http://schemas.microsoft.com/office/drawing/2014/main" id="{46316386-BFC4-E867-3505-3FDF9A79B76D}"/>
              </a:ext>
            </a:extLst>
          </p:cNvPr>
          <p:cNvGrpSpPr/>
          <p:nvPr/>
        </p:nvGrpSpPr>
        <p:grpSpPr>
          <a:xfrm>
            <a:off x="5190231" y="3996545"/>
            <a:ext cx="2122953" cy="230877"/>
            <a:chOff x="2355291" y="2510445"/>
            <a:chExt cx="1415302" cy="153918"/>
          </a:xfrm>
          <a:solidFill>
            <a:srgbClr val="C2B978"/>
          </a:solidFill>
        </p:grpSpPr>
        <p:sp>
          <p:nvSpPr>
            <p:cNvPr id="257" name="Retângulo 256">
              <a:extLst>
                <a:ext uri="{FF2B5EF4-FFF2-40B4-BE49-F238E27FC236}">
                  <a16:creationId xmlns:a16="http://schemas.microsoft.com/office/drawing/2014/main" id="{F9D37FDB-B699-7C92-DC92-3A4CAA0FFA62}"/>
                </a:ext>
              </a:extLst>
            </p:cNvPr>
            <p:cNvSpPr/>
            <p:nvPr/>
          </p:nvSpPr>
          <p:spPr>
            <a:xfrm>
              <a:off x="2355291" y="2510445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258" name="Retângulo 257">
              <a:extLst>
                <a:ext uri="{FF2B5EF4-FFF2-40B4-BE49-F238E27FC236}">
                  <a16:creationId xmlns:a16="http://schemas.microsoft.com/office/drawing/2014/main" id="{50B053BD-F8E5-2A11-6988-018E1FD8DE37}"/>
                </a:ext>
              </a:extLst>
            </p:cNvPr>
            <p:cNvSpPr/>
            <p:nvPr/>
          </p:nvSpPr>
          <p:spPr>
            <a:xfrm>
              <a:off x="3362700" y="2510445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62%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259" name="Retângulo 258">
            <a:extLst>
              <a:ext uri="{FF2B5EF4-FFF2-40B4-BE49-F238E27FC236}">
                <a16:creationId xmlns:a16="http://schemas.microsoft.com/office/drawing/2014/main" id="{3FF19C28-3AFC-F161-4432-8114A4B392A8}"/>
              </a:ext>
            </a:extLst>
          </p:cNvPr>
          <p:cNvSpPr/>
          <p:nvPr/>
        </p:nvSpPr>
        <p:spPr>
          <a:xfrm>
            <a:off x="4516196" y="3303914"/>
            <a:ext cx="622487" cy="923508"/>
          </a:xfrm>
          <a:prstGeom prst="rect">
            <a:avLst/>
          </a:prstGeom>
          <a:solidFill>
            <a:srgbClr val="035193"/>
          </a:solidFill>
          <a:ln w="12700"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2016</a:t>
            </a:r>
            <a:b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  <a:t>-</a:t>
            </a:r>
            <a:b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2017</a:t>
            </a:r>
            <a:endParaRPr lang="pt-BR" sz="1200" b="1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cxnSp>
        <p:nvCxnSpPr>
          <p:cNvPr id="307" name="Conector reto 306">
            <a:extLst>
              <a:ext uri="{FF2B5EF4-FFF2-40B4-BE49-F238E27FC236}">
                <a16:creationId xmlns:a16="http://schemas.microsoft.com/office/drawing/2014/main" id="{36A3F93B-D441-1233-2FED-586FE7DF88FF}"/>
              </a:ext>
            </a:extLst>
          </p:cNvPr>
          <p:cNvCxnSpPr>
            <a:cxnSpLocks/>
          </p:cNvCxnSpPr>
          <p:nvPr/>
        </p:nvCxnSpPr>
        <p:spPr>
          <a:xfrm>
            <a:off x="7529345" y="3303914"/>
            <a:ext cx="0" cy="6019800"/>
          </a:xfrm>
          <a:prstGeom prst="line">
            <a:avLst/>
          </a:prstGeom>
          <a:ln>
            <a:solidFill>
              <a:srgbClr val="03519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8" name="Agrupar 307">
            <a:extLst>
              <a:ext uri="{FF2B5EF4-FFF2-40B4-BE49-F238E27FC236}">
                <a16:creationId xmlns:a16="http://schemas.microsoft.com/office/drawing/2014/main" id="{63BD7788-E7B8-CB07-5FA2-E461E66E1677}"/>
              </a:ext>
            </a:extLst>
          </p:cNvPr>
          <p:cNvGrpSpPr/>
          <p:nvPr/>
        </p:nvGrpSpPr>
        <p:grpSpPr>
          <a:xfrm>
            <a:off x="8419542" y="3303914"/>
            <a:ext cx="2122953" cy="230877"/>
            <a:chOff x="2355291" y="2202609"/>
            <a:chExt cx="1415302" cy="153918"/>
          </a:xfrm>
          <a:solidFill>
            <a:srgbClr val="035193"/>
          </a:solidFill>
        </p:grpSpPr>
        <p:sp>
          <p:nvSpPr>
            <p:cNvPr id="309" name="Retângulo 308">
              <a:extLst>
                <a:ext uri="{FF2B5EF4-FFF2-40B4-BE49-F238E27FC236}">
                  <a16:creationId xmlns:a16="http://schemas.microsoft.com/office/drawing/2014/main" id="{3EC92112-4646-4122-1A72-BBC6BD1FB20A}"/>
                </a:ext>
              </a:extLst>
            </p:cNvPr>
            <p:cNvSpPr/>
            <p:nvPr/>
          </p:nvSpPr>
          <p:spPr>
            <a:xfrm>
              <a:off x="2355291" y="2202609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310" name="Retângulo 309">
              <a:extLst>
                <a:ext uri="{FF2B5EF4-FFF2-40B4-BE49-F238E27FC236}">
                  <a16:creationId xmlns:a16="http://schemas.microsoft.com/office/drawing/2014/main" id="{B30D0B30-527E-7CAE-9CCB-2A31E90258D6}"/>
                </a:ext>
              </a:extLst>
            </p:cNvPr>
            <p:cNvSpPr/>
            <p:nvPr/>
          </p:nvSpPr>
          <p:spPr>
            <a:xfrm>
              <a:off x="3362700" y="2202609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88%</a:t>
              </a:r>
            </a:p>
          </p:txBody>
        </p:sp>
      </p:grpSp>
      <p:grpSp>
        <p:nvGrpSpPr>
          <p:cNvPr id="311" name="Agrupar 310">
            <a:extLst>
              <a:ext uri="{FF2B5EF4-FFF2-40B4-BE49-F238E27FC236}">
                <a16:creationId xmlns:a16="http://schemas.microsoft.com/office/drawing/2014/main" id="{7586772B-7B28-E113-5478-F80F56685164}"/>
              </a:ext>
            </a:extLst>
          </p:cNvPr>
          <p:cNvGrpSpPr/>
          <p:nvPr/>
        </p:nvGrpSpPr>
        <p:grpSpPr>
          <a:xfrm>
            <a:off x="8419542" y="3534791"/>
            <a:ext cx="2122953" cy="230877"/>
            <a:chOff x="2355291" y="2356527"/>
            <a:chExt cx="1415302" cy="153918"/>
          </a:xfrm>
        </p:grpSpPr>
        <p:sp>
          <p:nvSpPr>
            <p:cNvPr id="312" name="Retângulo 311">
              <a:extLst>
                <a:ext uri="{FF2B5EF4-FFF2-40B4-BE49-F238E27FC236}">
                  <a16:creationId xmlns:a16="http://schemas.microsoft.com/office/drawing/2014/main" id="{37A417D1-66AF-786F-6E1C-F3D81BC2E00E}"/>
                </a:ext>
              </a:extLst>
            </p:cNvPr>
            <p:cNvSpPr/>
            <p:nvPr/>
          </p:nvSpPr>
          <p:spPr>
            <a:xfrm>
              <a:off x="2355291" y="2356527"/>
              <a:ext cx="97304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13" name="Retângulo 312">
              <a:extLst>
                <a:ext uri="{FF2B5EF4-FFF2-40B4-BE49-F238E27FC236}">
                  <a16:creationId xmlns:a16="http://schemas.microsoft.com/office/drawing/2014/main" id="{4B0123D8-4751-81A3-46DF-953AE5E60F2E}"/>
                </a:ext>
              </a:extLst>
            </p:cNvPr>
            <p:cNvSpPr/>
            <p:nvPr/>
          </p:nvSpPr>
          <p:spPr>
            <a:xfrm>
              <a:off x="3362700" y="2356527"/>
              <a:ext cx="40789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83%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314" name="Agrupar 313">
            <a:extLst>
              <a:ext uri="{FF2B5EF4-FFF2-40B4-BE49-F238E27FC236}">
                <a16:creationId xmlns:a16="http://schemas.microsoft.com/office/drawing/2014/main" id="{777CA671-0AE9-540E-FB26-B2457330CD01}"/>
              </a:ext>
            </a:extLst>
          </p:cNvPr>
          <p:cNvGrpSpPr/>
          <p:nvPr/>
        </p:nvGrpSpPr>
        <p:grpSpPr>
          <a:xfrm>
            <a:off x="8419542" y="3996545"/>
            <a:ext cx="2122953" cy="230877"/>
            <a:chOff x="2355291" y="2664363"/>
            <a:chExt cx="1415302" cy="153918"/>
          </a:xfrm>
          <a:solidFill>
            <a:srgbClr val="32A3DC"/>
          </a:solidFill>
        </p:grpSpPr>
        <p:sp>
          <p:nvSpPr>
            <p:cNvPr id="315" name="Retângulo 314">
              <a:extLst>
                <a:ext uri="{FF2B5EF4-FFF2-40B4-BE49-F238E27FC236}">
                  <a16:creationId xmlns:a16="http://schemas.microsoft.com/office/drawing/2014/main" id="{4998E885-6586-D013-0766-6C07DDBDB42B}"/>
                </a:ext>
              </a:extLst>
            </p:cNvPr>
            <p:cNvSpPr/>
            <p:nvPr/>
          </p:nvSpPr>
          <p:spPr>
            <a:xfrm>
              <a:off x="2355291" y="2664363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TOP-DOWN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16" name="Retângulo 315">
              <a:extLst>
                <a:ext uri="{FF2B5EF4-FFF2-40B4-BE49-F238E27FC236}">
                  <a16:creationId xmlns:a16="http://schemas.microsoft.com/office/drawing/2014/main" id="{315FDA08-0998-5B38-341C-F08E2315305A}"/>
                </a:ext>
              </a:extLst>
            </p:cNvPr>
            <p:cNvSpPr/>
            <p:nvPr/>
          </p:nvSpPr>
          <p:spPr>
            <a:xfrm>
              <a:off x="3362700" y="2664363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63%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317" name="Agrupar 316">
            <a:extLst>
              <a:ext uri="{FF2B5EF4-FFF2-40B4-BE49-F238E27FC236}">
                <a16:creationId xmlns:a16="http://schemas.microsoft.com/office/drawing/2014/main" id="{578DBC92-DD0E-922C-731C-825751BAD288}"/>
              </a:ext>
            </a:extLst>
          </p:cNvPr>
          <p:cNvGrpSpPr/>
          <p:nvPr/>
        </p:nvGrpSpPr>
        <p:grpSpPr>
          <a:xfrm>
            <a:off x="8419542" y="3765668"/>
            <a:ext cx="2122953" cy="230877"/>
            <a:chOff x="2355291" y="2510445"/>
            <a:chExt cx="1415302" cy="153918"/>
          </a:xfrm>
          <a:solidFill>
            <a:srgbClr val="C2B978"/>
          </a:solidFill>
        </p:grpSpPr>
        <p:sp>
          <p:nvSpPr>
            <p:cNvPr id="318" name="Retângulo 317">
              <a:extLst>
                <a:ext uri="{FF2B5EF4-FFF2-40B4-BE49-F238E27FC236}">
                  <a16:creationId xmlns:a16="http://schemas.microsoft.com/office/drawing/2014/main" id="{88B3D8CA-7E3F-CF76-2755-C2DC82A5DFE9}"/>
                </a:ext>
              </a:extLst>
            </p:cNvPr>
            <p:cNvSpPr/>
            <p:nvPr/>
          </p:nvSpPr>
          <p:spPr>
            <a:xfrm>
              <a:off x="2355291" y="2510445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19" name="Retângulo 318">
              <a:extLst>
                <a:ext uri="{FF2B5EF4-FFF2-40B4-BE49-F238E27FC236}">
                  <a16:creationId xmlns:a16="http://schemas.microsoft.com/office/drawing/2014/main" id="{80E00684-6408-4991-1A00-A2FCCC491F54}"/>
                </a:ext>
              </a:extLst>
            </p:cNvPr>
            <p:cNvSpPr/>
            <p:nvPr/>
          </p:nvSpPr>
          <p:spPr>
            <a:xfrm>
              <a:off x="3362700" y="2510445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83%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320" name="Retângulo 319">
            <a:extLst>
              <a:ext uri="{FF2B5EF4-FFF2-40B4-BE49-F238E27FC236}">
                <a16:creationId xmlns:a16="http://schemas.microsoft.com/office/drawing/2014/main" id="{457065B0-F113-5374-E2A0-99913CD75070}"/>
              </a:ext>
            </a:extLst>
          </p:cNvPr>
          <p:cNvSpPr/>
          <p:nvPr/>
        </p:nvSpPr>
        <p:spPr>
          <a:xfrm>
            <a:off x="7745507" y="3303914"/>
            <a:ext cx="622487" cy="923508"/>
          </a:xfrm>
          <a:prstGeom prst="rect">
            <a:avLst/>
          </a:prstGeom>
          <a:solidFill>
            <a:srgbClr val="035193"/>
          </a:solidFill>
          <a:ln w="12700"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2018</a:t>
            </a:r>
            <a:b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  <a:t>-</a:t>
            </a:r>
            <a:b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2019</a:t>
            </a:r>
            <a:endParaRPr lang="pt-BR" sz="1200" b="1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cxnSp>
        <p:nvCxnSpPr>
          <p:cNvPr id="353" name="Conector reto 352">
            <a:extLst>
              <a:ext uri="{FF2B5EF4-FFF2-40B4-BE49-F238E27FC236}">
                <a16:creationId xmlns:a16="http://schemas.microsoft.com/office/drawing/2014/main" id="{A93D2FAA-1A33-5187-ECE0-57BFE581C2A3}"/>
              </a:ext>
            </a:extLst>
          </p:cNvPr>
          <p:cNvCxnSpPr>
            <a:cxnSpLocks/>
          </p:cNvCxnSpPr>
          <p:nvPr/>
        </p:nvCxnSpPr>
        <p:spPr>
          <a:xfrm>
            <a:off x="10758656" y="3303914"/>
            <a:ext cx="0" cy="6019800"/>
          </a:xfrm>
          <a:prstGeom prst="line">
            <a:avLst/>
          </a:prstGeom>
          <a:ln>
            <a:solidFill>
              <a:srgbClr val="03519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4" name="Agrupar 353">
            <a:extLst>
              <a:ext uri="{FF2B5EF4-FFF2-40B4-BE49-F238E27FC236}">
                <a16:creationId xmlns:a16="http://schemas.microsoft.com/office/drawing/2014/main" id="{26CBA687-41A5-6F55-C4F8-1205E1C28030}"/>
              </a:ext>
            </a:extLst>
          </p:cNvPr>
          <p:cNvGrpSpPr/>
          <p:nvPr/>
        </p:nvGrpSpPr>
        <p:grpSpPr>
          <a:xfrm>
            <a:off x="11648853" y="3996545"/>
            <a:ext cx="2122953" cy="230877"/>
            <a:chOff x="2355291" y="2202609"/>
            <a:chExt cx="1415302" cy="153918"/>
          </a:xfrm>
          <a:solidFill>
            <a:srgbClr val="035193"/>
          </a:solidFill>
        </p:grpSpPr>
        <p:sp>
          <p:nvSpPr>
            <p:cNvPr id="355" name="Retângulo 354">
              <a:extLst>
                <a:ext uri="{FF2B5EF4-FFF2-40B4-BE49-F238E27FC236}">
                  <a16:creationId xmlns:a16="http://schemas.microsoft.com/office/drawing/2014/main" id="{C6D454C2-9D38-AEA6-BA93-98E030CDA4B7}"/>
                </a:ext>
              </a:extLst>
            </p:cNvPr>
            <p:cNvSpPr/>
            <p:nvPr/>
          </p:nvSpPr>
          <p:spPr>
            <a:xfrm>
              <a:off x="2355291" y="2202609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356" name="Retângulo 355">
              <a:extLst>
                <a:ext uri="{FF2B5EF4-FFF2-40B4-BE49-F238E27FC236}">
                  <a16:creationId xmlns:a16="http://schemas.microsoft.com/office/drawing/2014/main" id="{8C8AE132-C564-1BB3-8DC8-C53645018960}"/>
                </a:ext>
              </a:extLst>
            </p:cNvPr>
            <p:cNvSpPr/>
            <p:nvPr/>
          </p:nvSpPr>
          <p:spPr>
            <a:xfrm>
              <a:off x="3362700" y="2202609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-18%</a:t>
              </a:r>
            </a:p>
          </p:txBody>
        </p:sp>
      </p:grpSp>
      <p:grpSp>
        <p:nvGrpSpPr>
          <p:cNvPr id="357" name="Agrupar 356">
            <a:extLst>
              <a:ext uri="{FF2B5EF4-FFF2-40B4-BE49-F238E27FC236}">
                <a16:creationId xmlns:a16="http://schemas.microsoft.com/office/drawing/2014/main" id="{63A5BD33-2732-BDE3-9402-87523B80D96B}"/>
              </a:ext>
            </a:extLst>
          </p:cNvPr>
          <p:cNvGrpSpPr/>
          <p:nvPr/>
        </p:nvGrpSpPr>
        <p:grpSpPr>
          <a:xfrm>
            <a:off x="11648853" y="3534791"/>
            <a:ext cx="2122953" cy="230877"/>
            <a:chOff x="2355291" y="2356527"/>
            <a:chExt cx="1415302" cy="153918"/>
          </a:xfrm>
        </p:grpSpPr>
        <p:sp>
          <p:nvSpPr>
            <p:cNvPr id="358" name="Retângulo 357">
              <a:extLst>
                <a:ext uri="{FF2B5EF4-FFF2-40B4-BE49-F238E27FC236}">
                  <a16:creationId xmlns:a16="http://schemas.microsoft.com/office/drawing/2014/main" id="{DA6EA1B0-3ABE-4640-64CA-B35D29D22B4B}"/>
                </a:ext>
              </a:extLst>
            </p:cNvPr>
            <p:cNvSpPr/>
            <p:nvPr/>
          </p:nvSpPr>
          <p:spPr>
            <a:xfrm>
              <a:off x="2355291" y="2356527"/>
              <a:ext cx="97304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59" name="Retângulo 358">
              <a:extLst>
                <a:ext uri="{FF2B5EF4-FFF2-40B4-BE49-F238E27FC236}">
                  <a16:creationId xmlns:a16="http://schemas.microsoft.com/office/drawing/2014/main" id="{039B302D-5775-5D25-BB1B-188FFB2BD563}"/>
                </a:ext>
              </a:extLst>
            </p:cNvPr>
            <p:cNvSpPr/>
            <p:nvPr/>
          </p:nvSpPr>
          <p:spPr>
            <a:xfrm>
              <a:off x="3362700" y="2356527"/>
              <a:ext cx="40789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-8%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360" name="Agrupar 359">
            <a:extLst>
              <a:ext uri="{FF2B5EF4-FFF2-40B4-BE49-F238E27FC236}">
                <a16:creationId xmlns:a16="http://schemas.microsoft.com/office/drawing/2014/main" id="{CF7727D6-310C-43FA-E7D6-E8D8C9CC3AFD}"/>
              </a:ext>
            </a:extLst>
          </p:cNvPr>
          <p:cNvGrpSpPr/>
          <p:nvPr/>
        </p:nvGrpSpPr>
        <p:grpSpPr>
          <a:xfrm>
            <a:off x="11648853" y="3765668"/>
            <a:ext cx="2122953" cy="230877"/>
            <a:chOff x="2355291" y="2664363"/>
            <a:chExt cx="1415302" cy="153918"/>
          </a:xfrm>
          <a:solidFill>
            <a:srgbClr val="32A3DC"/>
          </a:solidFill>
        </p:grpSpPr>
        <p:sp>
          <p:nvSpPr>
            <p:cNvPr id="361" name="Retângulo 360">
              <a:extLst>
                <a:ext uri="{FF2B5EF4-FFF2-40B4-BE49-F238E27FC236}">
                  <a16:creationId xmlns:a16="http://schemas.microsoft.com/office/drawing/2014/main" id="{2AC0B998-2D4E-2412-8944-60E19A5491D8}"/>
                </a:ext>
              </a:extLst>
            </p:cNvPr>
            <p:cNvSpPr/>
            <p:nvPr/>
          </p:nvSpPr>
          <p:spPr>
            <a:xfrm>
              <a:off x="2355291" y="2664363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TOP-DOWN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62" name="Retângulo 361">
              <a:extLst>
                <a:ext uri="{FF2B5EF4-FFF2-40B4-BE49-F238E27FC236}">
                  <a16:creationId xmlns:a16="http://schemas.microsoft.com/office/drawing/2014/main" id="{20475FCB-BA2B-D20D-66F0-BF243E5646C3}"/>
                </a:ext>
              </a:extLst>
            </p:cNvPr>
            <p:cNvSpPr/>
            <p:nvPr/>
          </p:nvSpPr>
          <p:spPr>
            <a:xfrm>
              <a:off x="3362700" y="2664363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-15%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363" name="Agrupar 362">
            <a:extLst>
              <a:ext uri="{FF2B5EF4-FFF2-40B4-BE49-F238E27FC236}">
                <a16:creationId xmlns:a16="http://schemas.microsoft.com/office/drawing/2014/main" id="{CA4405A5-1D4A-C923-8774-F19D8493640B}"/>
              </a:ext>
            </a:extLst>
          </p:cNvPr>
          <p:cNvGrpSpPr/>
          <p:nvPr/>
        </p:nvGrpSpPr>
        <p:grpSpPr>
          <a:xfrm>
            <a:off x="11648853" y="3303914"/>
            <a:ext cx="2122953" cy="230877"/>
            <a:chOff x="2355291" y="2510445"/>
            <a:chExt cx="1415302" cy="153918"/>
          </a:xfrm>
          <a:solidFill>
            <a:srgbClr val="C2B978"/>
          </a:solidFill>
        </p:grpSpPr>
        <p:sp>
          <p:nvSpPr>
            <p:cNvPr id="364" name="Retângulo 363">
              <a:extLst>
                <a:ext uri="{FF2B5EF4-FFF2-40B4-BE49-F238E27FC236}">
                  <a16:creationId xmlns:a16="http://schemas.microsoft.com/office/drawing/2014/main" id="{5589D5A7-6941-3C40-08F7-04CCF35C1F62}"/>
                </a:ext>
              </a:extLst>
            </p:cNvPr>
            <p:cNvSpPr/>
            <p:nvPr/>
          </p:nvSpPr>
          <p:spPr>
            <a:xfrm>
              <a:off x="2355291" y="2510445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65" name="Retângulo 364">
              <a:extLst>
                <a:ext uri="{FF2B5EF4-FFF2-40B4-BE49-F238E27FC236}">
                  <a16:creationId xmlns:a16="http://schemas.microsoft.com/office/drawing/2014/main" id="{8004172B-C8B7-3EED-3847-7662B2DEDA97}"/>
                </a:ext>
              </a:extLst>
            </p:cNvPr>
            <p:cNvSpPr/>
            <p:nvPr/>
          </p:nvSpPr>
          <p:spPr>
            <a:xfrm>
              <a:off x="3362700" y="2510445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-2%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366" name="Retângulo 365">
            <a:extLst>
              <a:ext uri="{FF2B5EF4-FFF2-40B4-BE49-F238E27FC236}">
                <a16:creationId xmlns:a16="http://schemas.microsoft.com/office/drawing/2014/main" id="{23984D84-B392-F4F3-F162-E40F7FB40137}"/>
              </a:ext>
            </a:extLst>
          </p:cNvPr>
          <p:cNvSpPr/>
          <p:nvPr/>
        </p:nvSpPr>
        <p:spPr>
          <a:xfrm>
            <a:off x="10974818" y="3303914"/>
            <a:ext cx="622487" cy="923508"/>
          </a:xfrm>
          <a:prstGeom prst="rect">
            <a:avLst/>
          </a:prstGeom>
          <a:solidFill>
            <a:srgbClr val="035193"/>
          </a:solidFill>
          <a:ln w="12700"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2020</a:t>
            </a:r>
            <a:b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  <a:t>-</a:t>
            </a:r>
            <a:b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2021</a:t>
            </a:r>
            <a:endParaRPr lang="pt-BR" sz="1200" b="1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cxnSp>
        <p:nvCxnSpPr>
          <p:cNvPr id="385" name="Conector reto 384">
            <a:extLst>
              <a:ext uri="{FF2B5EF4-FFF2-40B4-BE49-F238E27FC236}">
                <a16:creationId xmlns:a16="http://schemas.microsoft.com/office/drawing/2014/main" id="{31A097DE-0E1D-F2BC-1696-C5DB634860A1}"/>
              </a:ext>
            </a:extLst>
          </p:cNvPr>
          <p:cNvCxnSpPr>
            <a:cxnSpLocks/>
          </p:cNvCxnSpPr>
          <p:nvPr/>
        </p:nvCxnSpPr>
        <p:spPr>
          <a:xfrm>
            <a:off x="13987967" y="3303914"/>
            <a:ext cx="0" cy="6019800"/>
          </a:xfrm>
          <a:prstGeom prst="line">
            <a:avLst/>
          </a:prstGeom>
          <a:ln>
            <a:solidFill>
              <a:srgbClr val="03519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6" name="Agrupar 385">
            <a:extLst>
              <a:ext uri="{FF2B5EF4-FFF2-40B4-BE49-F238E27FC236}">
                <a16:creationId xmlns:a16="http://schemas.microsoft.com/office/drawing/2014/main" id="{F1EC580F-917A-E042-1781-A50ED5FB9A75}"/>
              </a:ext>
            </a:extLst>
          </p:cNvPr>
          <p:cNvGrpSpPr/>
          <p:nvPr/>
        </p:nvGrpSpPr>
        <p:grpSpPr>
          <a:xfrm>
            <a:off x="14878164" y="3996545"/>
            <a:ext cx="2122953" cy="230877"/>
            <a:chOff x="2355291" y="2202609"/>
            <a:chExt cx="1415302" cy="153918"/>
          </a:xfrm>
          <a:solidFill>
            <a:srgbClr val="035193"/>
          </a:solidFill>
        </p:grpSpPr>
        <p:sp>
          <p:nvSpPr>
            <p:cNvPr id="387" name="Retângulo 386">
              <a:extLst>
                <a:ext uri="{FF2B5EF4-FFF2-40B4-BE49-F238E27FC236}">
                  <a16:creationId xmlns:a16="http://schemas.microsoft.com/office/drawing/2014/main" id="{44F7A0D5-7A69-CF7D-B661-4E259166C480}"/>
                </a:ext>
              </a:extLst>
            </p:cNvPr>
            <p:cNvSpPr/>
            <p:nvPr/>
          </p:nvSpPr>
          <p:spPr>
            <a:xfrm>
              <a:off x="2355291" y="2202609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388" name="Retângulo 387">
              <a:extLst>
                <a:ext uri="{FF2B5EF4-FFF2-40B4-BE49-F238E27FC236}">
                  <a16:creationId xmlns:a16="http://schemas.microsoft.com/office/drawing/2014/main" id="{E16ADE7D-A731-A778-DBE7-0A84EF641C2A}"/>
                </a:ext>
              </a:extLst>
            </p:cNvPr>
            <p:cNvSpPr/>
            <p:nvPr/>
          </p:nvSpPr>
          <p:spPr>
            <a:xfrm>
              <a:off x="3362700" y="2202609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8%</a:t>
              </a:r>
            </a:p>
          </p:txBody>
        </p:sp>
      </p:grpSp>
      <p:grpSp>
        <p:nvGrpSpPr>
          <p:cNvPr id="389" name="Agrupar 388">
            <a:extLst>
              <a:ext uri="{FF2B5EF4-FFF2-40B4-BE49-F238E27FC236}">
                <a16:creationId xmlns:a16="http://schemas.microsoft.com/office/drawing/2014/main" id="{B61D4C08-74D4-DEBF-1B17-09C67D6C3814}"/>
              </a:ext>
            </a:extLst>
          </p:cNvPr>
          <p:cNvGrpSpPr/>
          <p:nvPr/>
        </p:nvGrpSpPr>
        <p:grpSpPr>
          <a:xfrm>
            <a:off x="14878164" y="3534791"/>
            <a:ext cx="2122953" cy="230877"/>
            <a:chOff x="2355291" y="2356527"/>
            <a:chExt cx="1415302" cy="153918"/>
          </a:xfrm>
        </p:grpSpPr>
        <p:sp>
          <p:nvSpPr>
            <p:cNvPr id="390" name="Retângulo 389">
              <a:extLst>
                <a:ext uri="{FF2B5EF4-FFF2-40B4-BE49-F238E27FC236}">
                  <a16:creationId xmlns:a16="http://schemas.microsoft.com/office/drawing/2014/main" id="{A3C6767B-E204-3648-6E77-D81B1E3BC6E1}"/>
                </a:ext>
              </a:extLst>
            </p:cNvPr>
            <p:cNvSpPr/>
            <p:nvPr/>
          </p:nvSpPr>
          <p:spPr>
            <a:xfrm>
              <a:off x="2355291" y="2356527"/>
              <a:ext cx="97304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91" name="Retângulo 390">
              <a:extLst>
                <a:ext uri="{FF2B5EF4-FFF2-40B4-BE49-F238E27FC236}">
                  <a16:creationId xmlns:a16="http://schemas.microsoft.com/office/drawing/2014/main" id="{F81D3123-2FCF-9590-0FCE-36CD7EEE3CB3}"/>
                </a:ext>
              </a:extLst>
            </p:cNvPr>
            <p:cNvSpPr/>
            <p:nvPr/>
          </p:nvSpPr>
          <p:spPr>
            <a:xfrm>
              <a:off x="3362700" y="2356527"/>
              <a:ext cx="407893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15%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392" name="Agrupar 391">
            <a:extLst>
              <a:ext uri="{FF2B5EF4-FFF2-40B4-BE49-F238E27FC236}">
                <a16:creationId xmlns:a16="http://schemas.microsoft.com/office/drawing/2014/main" id="{A4DEC035-7042-6CFD-42E6-46ED2379202D}"/>
              </a:ext>
            </a:extLst>
          </p:cNvPr>
          <p:cNvGrpSpPr/>
          <p:nvPr/>
        </p:nvGrpSpPr>
        <p:grpSpPr>
          <a:xfrm>
            <a:off x="14878164" y="3765668"/>
            <a:ext cx="2122953" cy="230877"/>
            <a:chOff x="2355291" y="2664363"/>
            <a:chExt cx="1415302" cy="153918"/>
          </a:xfrm>
          <a:solidFill>
            <a:srgbClr val="32A3DC"/>
          </a:solidFill>
        </p:grpSpPr>
        <p:sp>
          <p:nvSpPr>
            <p:cNvPr id="393" name="Retângulo 392">
              <a:extLst>
                <a:ext uri="{FF2B5EF4-FFF2-40B4-BE49-F238E27FC236}">
                  <a16:creationId xmlns:a16="http://schemas.microsoft.com/office/drawing/2014/main" id="{D11FF09E-B410-4FE3-817B-CB845E0A111D}"/>
                </a:ext>
              </a:extLst>
            </p:cNvPr>
            <p:cNvSpPr/>
            <p:nvPr/>
          </p:nvSpPr>
          <p:spPr>
            <a:xfrm>
              <a:off x="2355291" y="2664363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TOP-DOWN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94" name="Retângulo 393">
              <a:extLst>
                <a:ext uri="{FF2B5EF4-FFF2-40B4-BE49-F238E27FC236}">
                  <a16:creationId xmlns:a16="http://schemas.microsoft.com/office/drawing/2014/main" id="{A1839421-FDD4-B97C-6008-91D881D7245D}"/>
                </a:ext>
              </a:extLst>
            </p:cNvPr>
            <p:cNvSpPr/>
            <p:nvPr/>
          </p:nvSpPr>
          <p:spPr>
            <a:xfrm>
              <a:off x="3362700" y="2664363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14%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395" name="Agrupar 394">
            <a:extLst>
              <a:ext uri="{FF2B5EF4-FFF2-40B4-BE49-F238E27FC236}">
                <a16:creationId xmlns:a16="http://schemas.microsoft.com/office/drawing/2014/main" id="{61414AB6-4671-4216-CCF5-6E912AF7ED39}"/>
              </a:ext>
            </a:extLst>
          </p:cNvPr>
          <p:cNvGrpSpPr/>
          <p:nvPr/>
        </p:nvGrpSpPr>
        <p:grpSpPr>
          <a:xfrm>
            <a:off x="14878164" y="3303914"/>
            <a:ext cx="2122953" cy="230877"/>
            <a:chOff x="2355291" y="2510445"/>
            <a:chExt cx="1415302" cy="153918"/>
          </a:xfrm>
          <a:solidFill>
            <a:srgbClr val="C2B978"/>
          </a:solidFill>
        </p:grpSpPr>
        <p:sp>
          <p:nvSpPr>
            <p:cNvPr id="396" name="Retângulo 395">
              <a:extLst>
                <a:ext uri="{FF2B5EF4-FFF2-40B4-BE49-F238E27FC236}">
                  <a16:creationId xmlns:a16="http://schemas.microsoft.com/office/drawing/2014/main" id="{A5F5B00E-1508-1143-0324-137FBAC3D284}"/>
                </a:ext>
              </a:extLst>
            </p:cNvPr>
            <p:cNvSpPr/>
            <p:nvPr/>
          </p:nvSpPr>
          <p:spPr>
            <a:xfrm>
              <a:off x="2355291" y="2510445"/>
              <a:ext cx="97304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397" name="Retângulo 396">
              <a:extLst>
                <a:ext uri="{FF2B5EF4-FFF2-40B4-BE49-F238E27FC236}">
                  <a16:creationId xmlns:a16="http://schemas.microsoft.com/office/drawing/2014/main" id="{EF860AFC-7E2E-EB2E-FE23-EF6CF72BF4A9}"/>
                </a:ext>
              </a:extLst>
            </p:cNvPr>
            <p:cNvSpPr/>
            <p:nvPr/>
          </p:nvSpPr>
          <p:spPr>
            <a:xfrm>
              <a:off x="3362700" y="2510445"/>
              <a:ext cx="407893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0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22%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398" name="Retângulo 397">
            <a:extLst>
              <a:ext uri="{FF2B5EF4-FFF2-40B4-BE49-F238E27FC236}">
                <a16:creationId xmlns:a16="http://schemas.microsoft.com/office/drawing/2014/main" id="{C0868014-FB50-C43B-436C-0C2E631EC3BD}"/>
              </a:ext>
            </a:extLst>
          </p:cNvPr>
          <p:cNvSpPr/>
          <p:nvPr/>
        </p:nvSpPr>
        <p:spPr>
          <a:xfrm>
            <a:off x="14204129" y="3303914"/>
            <a:ext cx="622487" cy="923508"/>
          </a:xfrm>
          <a:prstGeom prst="rect">
            <a:avLst/>
          </a:prstGeom>
          <a:solidFill>
            <a:srgbClr val="035193"/>
          </a:solidFill>
          <a:ln w="12700"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2022</a:t>
            </a:r>
            <a:b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  <a:t>-</a:t>
            </a:r>
            <a:b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2023</a:t>
            </a:r>
            <a:endParaRPr lang="pt-BR" sz="1200" b="1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6CD0074-D888-0EE1-46EE-3B5333F9A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" t="87394" r="74584" b="6647"/>
          <a:stretch/>
        </p:blipFill>
        <p:spPr>
          <a:xfrm>
            <a:off x="762001" y="9353550"/>
            <a:ext cx="3886199" cy="3429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AE3CDB3-A1EA-B5C5-F733-B02C27D0A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90" t="87041" r="56354" b="5654"/>
          <a:stretch/>
        </p:blipFill>
        <p:spPr>
          <a:xfrm>
            <a:off x="4643437" y="9333239"/>
            <a:ext cx="3338513" cy="42036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D26D0FE-45D1-81FD-32F9-DE590FEBA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50" t="87394" r="39063" b="5985"/>
          <a:stretch/>
        </p:blipFill>
        <p:spPr>
          <a:xfrm>
            <a:off x="8000999" y="9353550"/>
            <a:ext cx="3143251" cy="381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D06F9B1-A789-8112-CDC6-453596FD2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46" t="87394" r="21250" b="7971"/>
          <a:stretch/>
        </p:blipFill>
        <p:spPr>
          <a:xfrm>
            <a:off x="11639549" y="9353550"/>
            <a:ext cx="2762251" cy="2667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AD1E5A9-01AB-1847-CB33-671FC536B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04" t="87394" r="5833" b="5323"/>
          <a:stretch/>
        </p:blipFill>
        <p:spPr>
          <a:xfrm>
            <a:off x="15106649" y="9353550"/>
            <a:ext cx="2114551" cy="4191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F69FEA8-A6BC-6798-1C1F-9E7AA0FE5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59" grpId="0" animBg="1"/>
      <p:bldP spid="320" grpId="0" animBg="1"/>
      <p:bldP spid="366" grpId="0" animBg="1"/>
      <p:bldP spid="3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3EA5D5-9DDB-C7C3-A35C-82E64291213D}"/>
              </a:ext>
            </a:extLst>
          </p:cNvPr>
          <p:cNvSpPr txBox="1"/>
          <p:nvPr/>
        </p:nvSpPr>
        <p:spPr>
          <a:xfrm>
            <a:off x="881063" y="554588"/>
            <a:ext cx="12745485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ESTUDO DE ALOCAÇÃO EM FUNDOS DE AÇÕES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558075-CCB2-C9BA-74A2-FB378C1BF5AE}"/>
              </a:ext>
            </a:extLst>
          </p:cNvPr>
          <p:cNvCxnSpPr/>
          <p:nvPr/>
        </p:nvCxnSpPr>
        <p:spPr>
          <a:xfrm>
            <a:off x="1050472" y="1427109"/>
            <a:ext cx="84908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409678BA-0EA1-DAC9-7E51-9DFAD0901B48}"/>
              </a:ext>
            </a:extLst>
          </p:cNvPr>
          <p:cNvSpPr/>
          <p:nvPr/>
        </p:nvSpPr>
        <p:spPr>
          <a:xfrm>
            <a:off x="1070723" y="1760863"/>
            <a:ext cx="1236600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DC0766-A5FD-7502-2236-B97F24C2C918}"/>
              </a:ext>
            </a:extLst>
          </p:cNvPr>
          <p:cNvSpPr/>
          <p:nvPr/>
        </p:nvSpPr>
        <p:spPr>
          <a:xfrm>
            <a:off x="3432923" y="1760863"/>
            <a:ext cx="13784355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4ª ETAPA</a:t>
            </a:r>
            <a:b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</a:rPr>
              <a:t>SIMULAÇÃO DE PERFORMANCE ACUMULADA (10 anos)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7212BD68-6DD7-8EBD-84FB-31D993288101}"/>
              </a:ext>
            </a:extLst>
          </p:cNvPr>
          <p:cNvSpPr/>
          <p:nvPr/>
        </p:nvSpPr>
        <p:spPr>
          <a:xfrm>
            <a:off x="2532701" y="191042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E702C0A-0489-23FD-F73C-2CB42E585A98}"/>
              </a:ext>
            </a:extLst>
          </p:cNvPr>
          <p:cNvGrpSpPr/>
          <p:nvPr/>
        </p:nvGrpSpPr>
        <p:grpSpPr>
          <a:xfrm>
            <a:off x="8333957" y="3303914"/>
            <a:ext cx="2446383" cy="230877"/>
            <a:chOff x="2355291" y="2202609"/>
            <a:chExt cx="1630922" cy="153918"/>
          </a:xfrm>
          <a:solidFill>
            <a:srgbClr val="035193"/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9CE08AD-035E-70F6-DC7A-89E4D8B51EA4}"/>
                </a:ext>
              </a:extLst>
            </p:cNvPr>
            <p:cNvSpPr/>
            <p:nvPr/>
          </p:nvSpPr>
          <p:spPr>
            <a:xfrm>
              <a:off x="2355291" y="2202609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80EF428-043C-ECF4-A2B8-778BB2A5C518}"/>
                </a:ext>
              </a:extLst>
            </p:cNvPr>
            <p:cNvSpPr/>
            <p:nvPr/>
          </p:nvSpPr>
          <p:spPr>
            <a:xfrm>
              <a:off x="3469716" y="2202609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203%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022F6FD-D40D-61C1-7A2B-CA949A2B1F42}"/>
              </a:ext>
            </a:extLst>
          </p:cNvPr>
          <p:cNvGrpSpPr/>
          <p:nvPr/>
        </p:nvGrpSpPr>
        <p:grpSpPr>
          <a:xfrm>
            <a:off x="8333957" y="3996545"/>
            <a:ext cx="2446383" cy="230877"/>
            <a:chOff x="2355291" y="2664363"/>
            <a:chExt cx="1630922" cy="153918"/>
          </a:xfrm>
          <a:solidFill>
            <a:srgbClr val="32A3DC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C50526D-F251-AA66-1B6F-4FF8CC9C2DD6}"/>
                </a:ext>
              </a:extLst>
            </p:cNvPr>
            <p:cNvSpPr/>
            <p:nvPr/>
          </p:nvSpPr>
          <p:spPr>
            <a:xfrm>
              <a:off x="2355291" y="2664363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TOP-DOWN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31B638C-5BDB-68E1-D3EC-B54B341A72A5}"/>
                </a:ext>
              </a:extLst>
            </p:cNvPr>
            <p:cNvSpPr/>
            <p:nvPr/>
          </p:nvSpPr>
          <p:spPr>
            <a:xfrm>
              <a:off x="3469716" y="2664363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170%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31EA460-85E6-2762-8B05-15DFCEBD7D96}"/>
              </a:ext>
            </a:extLst>
          </p:cNvPr>
          <p:cNvGrpSpPr/>
          <p:nvPr/>
        </p:nvGrpSpPr>
        <p:grpSpPr>
          <a:xfrm>
            <a:off x="8333957" y="3765668"/>
            <a:ext cx="2446383" cy="230877"/>
            <a:chOff x="2355291" y="2510445"/>
            <a:chExt cx="1630922" cy="153918"/>
          </a:xfrm>
          <a:solidFill>
            <a:srgbClr val="C2B978"/>
          </a:solidFill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E9D6E55-588E-1950-57FD-6ECF6D753CF6}"/>
                </a:ext>
              </a:extLst>
            </p:cNvPr>
            <p:cNvSpPr/>
            <p:nvPr/>
          </p:nvSpPr>
          <p:spPr>
            <a:xfrm>
              <a:off x="2355291" y="2510445"/>
              <a:ext cx="1083234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806FCAB-A1D0-5A8F-7E00-15C5113171BC}"/>
                </a:ext>
              </a:extLst>
            </p:cNvPr>
            <p:cNvSpPr/>
            <p:nvPr/>
          </p:nvSpPr>
          <p:spPr>
            <a:xfrm>
              <a:off x="3469716" y="2510445"/>
              <a:ext cx="516497" cy="153918"/>
            </a:xfrm>
            <a:prstGeom prst="rect">
              <a:avLst/>
            </a:prstGeom>
            <a:grpFill/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171%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27E61A3-678A-67D1-CB3E-512827C22D2E}"/>
              </a:ext>
            </a:extLst>
          </p:cNvPr>
          <p:cNvGrpSpPr/>
          <p:nvPr/>
        </p:nvGrpSpPr>
        <p:grpSpPr>
          <a:xfrm>
            <a:off x="8333957" y="3534791"/>
            <a:ext cx="2446383" cy="230877"/>
            <a:chOff x="2355291" y="2356527"/>
            <a:chExt cx="1630922" cy="153918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07A6753-0240-5A24-EED5-08C5BEE43739}"/>
                </a:ext>
              </a:extLst>
            </p:cNvPr>
            <p:cNvSpPr/>
            <p:nvPr/>
          </p:nvSpPr>
          <p:spPr>
            <a:xfrm>
              <a:off x="2355291" y="2356527"/>
              <a:ext cx="1083234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11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1041A2B-0E29-FF06-6DC3-F0DCE288954D}"/>
                </a:ext>
              </a:extLst>
            </p:cNvPr>
            <p:cNvSpPr/>
            <p:nvPr/>
          </p:nvSpPr>
          <p:spPr>
            <a:xfrm>
              <a:off x="3469716" y="2356527"/>
              <a:ext cx="516497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195%</a:t>
              </a:r>
              <a:endParaRPr lang="pt-BR" sz="12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823C21-33A8-ADB1-ECAC-EAF4851A92FB}"/>
              </a:ext>
            </a:extLst>
          </p:cNvPr>
          <p:cNvSpPr/>
          <p:nvPr/>
        </p:nvSpPr>
        <p:spPr>
          <a:xfrm>
            <a:off x="7507663" y="3303914"/>
            <a:ext cx="774746" cy="923508"/>
          </a:xfrm>
          <a:prstGeom prst="rect">
            <a:avLst/>
          </a:prstGeom>
          <a:solidFill>
            <a:srgbClr val="035193"/>
          </a:solidFill>
          <a:ln w="12700"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2014</a:t>
            </a:r>
            <a:b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  <a:t>-</a:t>
            </a:r>
            <a:br>
              <a:rPr lang="pt-BR" sz="1400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14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2023</a:t>
            </a:r>
            <a:endParaRPr lang="pt-BR" sz="1200" b="1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3BB4E20-E7A3-219C-C4BD-7531C535F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19055"/>
              </p:ext>
            </p:extLst>
          </p:nvPr>
        </p:nvGraphicFramePr>
        <p:xfrm>
          <a:off x="1" y="4324351"/>
          <a:ext cx="18287999" cy="575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Gráfico 6">
            <a:extLst>
              <a:ext uri="{FF2B5EF4-FFF2-40B4-BE49-F238E27FC236}">
                <a16:creationId xmlns:a16="http://schemas.microsoft.com/office/drawing/2014/main" id="{3A6CF6C2-8549-E77E-548B-4554BE97D492}"/>
              </a:ext>
            </a:extLst>
          </p:cNvPr>
          <p:cNvSpPr/>
          <p:nvPr/>
        </p:nvSpPr>
        <p:spPr>
          <a:xfrm>
            <a:off x="1218210" y="1909392"/>
            <a:ext cx="941625" cy="941625"/>
          </a:xfrm>
          <a:custGeom>
            <a:avLst/>
            <a:gdLst>
              <a:gd name="connsiteX0" fmla="*/ 68358 w 627750"/>
              <a:gd name="connsiteY0" fmla="*/ 510571 h 627750"/>
              <a:gd name="connsiteX1" fmla="*/ 164601 w 627750"/>
              <a:gd name="connsiteY1" fmla="*/ 510571 h 627750"/>
              <a:gd name="connsiteX2" fmla="*/ 174726 w 627750"/>
              <a:gd name="connsiteY2" fmla="*/ 500446 h 627750"/>
              <a:gd name="connsiteX3" fmla="*/ 326533 w 627750"/>
              <a:gd name="connsiteY3" fmla="*/ 348639 h 627750"/>
              <a:gd name="connsiteX4" fmla="*/ 478338 w 627750"/>
              <a:gd name="connsiteY4" fmla="*/ 500446 h 627750"/>
              <a:gd name="connsiteX5" fmla="*/ 488463 w 627750"/>
              <a:gd name="connsiteY5" fmla="*/ 510571 h 627750"/>
              <a:gd name="connsiteX6" fmla="*/ 584706 w 627750"/>
              <a:gd name="connsiteY6" fmla="*/ 510571 h 627750"/>
              <a:gd name="connsiteX7" fmla="*/ 594831 w 627750"/>
              <a:gd name="connsiteY7" fmla="*/ 500446 h 627750"/>
              <a:gd name="connsiteX8" fmla="*/ 326533 w 627750"/>
              <a:gd name="connsiteY8" fmla="*/ 232147 h 627750"/>
              <a:gd name="connsiteX9" fmla="*/ 58233 w 627750"/>
              <a:gd name="connsiteY9" fmla="*/ 500446 h 627750"/>
              <a:gd name="connsiteX10" fmla="*/ 68358 w 627750"/>
              <a:gd name="connsiteY10" fmla="*/ 510571 h 627750"/>
              <a:gd name="connsiteX11" fmla="*/ 336658 w 627750"/>
              <a:gd name="connsiteY11" fmla="*/ 252619 h 627750"/>
              <a:gd name="connsiteX12" fmla="*/ 441668 w 627750"/>
              <a:gd name="connsiteY12" fmla="*/ 280778 h 627750"/>
              <a:gd name="connsiteX13" fmla="*/ 403629 w 627750"/>
              <a:gd name="connsiteY13" fmla="*/ 346661 h 627750"/>
              <a:gd name="connsiteX14" fmla="*/ 336658 w 627750"/>
              <a:gd name="connsiteY14" fmla="*/ 328695 h 627750"/>
              <a:gd name="connsiteX15" fmla="*/ 316408 w 627750"/>
              <a:gd name="connsiteY15" fmla="*/ 328695 h 627750"/>
              <a:gd name="connsiteX16" fmla="*/ 249434 w 627750"/>
              <a:gd name="connsiteY16" fmla="*/ 346661 h 627750"/>
              <a:gd name="connsiteX17" fmla="*/ 211396 w 627750"/>
              <a:gd name="connsiteY17" fmla="*/ 280776 h 627750"/>
              <a:gd name="connsiteX18" fmla="*/ 316408 w 627750"/>
              <a:gd name="connsiteY18" fmla="*/ 252619 h 627750"/>
              <a:gd name="connsiteX19" fmla="*/ 498294 w 627750"/>
              <a:gd name="connsiteY19" fmla="*/ 490321 h 627750"/>
              <a:gd name="connsiteX20" fmla="*/ 480326 w 627750"/>
              <a:gd name="connsiteY20" fmla="*/ 423344 h 627750"/>
              <a:gd name="connsiteX21" fmla="*/ 546193 w 627750"/>
              <a:gd name="connsiteY21" fmla="*/ 385316 h 627750"/>
              <a:gd name="connsiteX22" fmla="*/ 574377 w 627750"/>
              <a:gd name="connsiteY22" fmla="*/ 490321 h 627750"/>
              <a:gd name="connsiteX23" fmla="*/ 536043 w 627750"/>
              <a:gd name="connsiteY23" fmla="*/ 367796 h 627750"/>
              <a:gd name="connsiteX24" fmla="*/ 470172 w 627750"/>
              <a:gd name="connsiteY24" fmla="*/ 405826 h 627750"/>
              <a:gd name="connsiteX25" fmla="*/ 421151 w 627750"/>
              <a:gd name="connsiteY25" fmla="*/ 356815 h 627750"/>
              <a:gd name="connsiteX26" fmla="*/ 459183 w 627750"/>
              <a:gd name="connsiteY26" fmla="*/ 290941 h 627750"/>
              <a:gd name="connsiteX27" fmla="*/ 536043 w 627750"/>
              <a:gd name="connsiteY27" fmla="*/ 367796 h 627750"/>
              <a:gd name="connsiteX28" fmla="*/ 193882 w 627750"/>
              <a:gd name="connsiteY28" fmla="*/ 290941 h 627750"/>
              <a:gd name="connsiteX29" fmla="*/ 231914 w 627750"/>
              <a:gd name="connsiteY29" fmla="*/ 356815 h 627750"/>
              <a:gd name="connsiteX30" fmla="*/ 182892 w 627750"/>
              <a:gd name="connsiteY30" fmla="*/ 405826 h 627750"/>
              <a:gd name="connsiteX31" fmla="*/ 117021 w 627750"/>
              <a:gd name="connsiteY31" fmla="*/ 367796 h 627750"/>
              <a:gd name="connsiteX32" fmla="*/ 193882 w 627750"/>
              <a:gd name="connsiteY32" fmla="*/ 290941 h 627750"/>
              <a:gd name="connsiteX33" fmla="*/ 106869 w 627750"/>
              <a:gd name="connsiteY33" fmla="*/ 385316 h 627750"/>
              <a:gd name="connsiteX34" fmla="*/ 172736 w 627750"/>
              <a:gd name="connsiteY34" fmla="*/ 423344 h 627750"/>
              <a:gd name="connsiteX35" fmla="*/ 154768 w 627750"/>
              <a:gd name="connsiteY35" fmla="*/ 490321 h 627750"/>
              <a:gd name="connsiteX36" fmla="*/ 78686 w 627750"/>
              <a:gd name="connsiteY36" fmla="*/ 490321 h 627750"/>
              <a:gd name="connsiteX37" fmla="*/ 106869 w 627750"/>
              <a:gd name="connsiteY37" fmla="*/ 385316 h 627750"/>
              <a:gd name="connsiteX38" fmla="*/ 414096 w 627750"/>
              <a:gd name="connsiteY38" fmla="*/ 412884 h 627750"/>
              <a:gd name="connsiteX39" fmla="*/ 399777 w 627750"/>
              <a:gd name="connsiteY39" fmla="*/ 412884 h 627750"/>
              <a:gd name="connsiteX40" fmla="*/ 351835 w 627750"/>
              <a:gd name="connsiteY40" fmla="*/ 460825 h 627750"/>
              <a:gd name="connsiteX41" fmla="*/ 326533 w 627750"/>
              <a:gd name="connsiteY41" fmla="*/ 453409 h 627750"/>
              <a:gd name="connsiteX42" fmla="*/ 279496 w 627750"/>
              <a:gd name="connsiteY42" fmla="*/ 500446 h 627750"/>
              <a:gd name="connsiteX43" fmla="*/ 326531 w 627750"/>
              <a:gd name="connsiteY43" fmla="*/ 547484 h 627750"/>
              <a:gd name="connsiteX44" fmla="*/ 373568 w 627750"/>
              <a:gd name="connsiteY44" fmla="*/ 500446 h 627750"/>
              <a:gd name="connsiteX45" fmla="*/ 366154 w 627750"/>
              <a:gd name="connsiteY45" fmla="*/ 475146 h 627750"/>
              <a:gd name="connsiteX46" fmla="*/ 414096 w 627750"/>
              <a:gd name="connsiteY46" fmla="*/ 427203 h 627750"/>
              <a:gd name="connsiteX47" fmla="*/ 414096 w 627750"/>
              <a:gd name="connsiteY47" fmla="*/ 412884 h 627750"/>
              <a:gd name="connsiteX48" fmla="*/ 326531 w 627750"/>
              <a:gd name="connsiteY48" fmla="*/ 527234 h 627750"/>
              <a:gd name="connsiteX49" fmla="*/ 299744 w 627750"/>
              <a:gd name="connsiteY49" fmla="*/ 500446 h 627750"/>
              <a:gd name="connsiteX50" fmla="*/ 326531 w 627750"/>
              <a:gd name="connsiteY50" fmla="*/ 473659 h 627750"/>
              <a:gd name="connsiteX51" fmla="*/ 353318 w 627750"/>
              <a:gd name="connsiteY51" fmla="*/ 500446 h 627750"/>
              <a:gd name="connsiteX52" fmla="*/ 326531 w 627750"/>
              <a:gd name="connsiteY52" fmla="*/ 527234 h 627750"/>
              <a:gd name="connsiteX53" fmla="*/ 627750 w 627750"/>
              <a:gd name="connsiteY53" fmla="*/ 617625 h 627750"/>
              <a:gd name="connsiteX54" fmla="*/ 617625 w 627750"/>
              <a:gd name="connsiteY54" fmla="*/ 627750 h 627750"/>
              <a:gd name="connsiteX55" fmla="*/ 10125 w 627750"/>
              <a:gd name="connsiteY55" fmla="*/ 627750 h 627750"/>
              <a:gd name="connsiteX56" fmla="*/ 0 w 627750"/>
              <a:gd name="connsiteY56" fmla="*/ 617625 h 627750"/>
              <a:gd name="connsiteX57" fmla="*/ 0 w 627750"/>
              <a:gd name="connsiteY57" fmla="*/ 10125 h 627750"/>
              <a:gd name="connsiteX58" fmla="*/ 10125 w 627750"/>
              <a:gd name="connsiteY58" fmla="*/ 0 h 627750"/>
              <a:gd name="connsiteX59" fmla="*/ 20250 w 627750"/>
              <a:gd name="connsiteY59" fmla="*/ 10125 h 627750"/>
              <a:gd name="connsiteX60" fmla="*/ 20250 w 627750"/>
              <a:gd name="connsiteY60" fmla="*/ 25995 h 627750"/>
              <a:gd name="connsiteX61" fmla="*/ 41472 w 627750"/>
              <a:gd name="connsiteY61" fmla="*/ 25995 h 627750"/>
              <a:gd name="connsiteX62" fmla="*/ 51597 w 627750"/>
              <a:gd name="connsiteY62" fmla="*/ 36120 h 627750"/>
              <a:gd name="connsiteX63" fmla="*/ 41472 w 627750"/>
              <a:gd name="connsiteY63" fmla="*/ 46245 h 627750"/>
              <a:gd name="connsiteX64" fmla="*/ 20250 w 627750"/>
              <a:gd name="connsiteY64" fmla="*/ 46245 h 627750"/>
              <a:gd name="connsiteX65" fmla="*/ 20250 w 627750"/>
              <a:gd name="connsiteY65" fmla="*/ 80418 h 627750"/>
              <a:gd name="connsiteX66" fmla="*/ 41472 w 627750"/>
              <a:gd name="connsiteY66" fmla="*/ 80418 h 627750"/>
              <a:gd name="connsiteX67" fmla="*/ 51597 w 627750"/>
              <a:gd name="connsiteY67" fmla="*/ 90543 h 627750"/>
              <a:gd name="connsiteX68" fmla="*/ 41472 w 627750"/>
              <a:gd name="connsiteY68" fmla="*/ 100668 h 627750"/>
              <a:gd name="connsiteX69" fmla="*/ 20250 w 627750"/>
              <a:gd name="connsiteY69" fmla="*/ 100668 h 627750"/>
              <a:gd name="connsiteX70" fmla="*/ 20250 w 627750"/>
              <a:gd name="connsiteY70" fmla="*/ 134842 h 627750"/>
              <a:gd name="connsiteX71" fmla="*/ 41472 w 627750"/>
              <a:gd name="connsiteY71" fmla="*/ 134842 h 627750"/>
              <a:gd name="connsiteX72" fmla="*/ 51597 w 627750"/>
              <a:gd name="connsiteY72" fmla="*/ 144967 h 627750"/>
              <a:gd name="connsiteX73" fmla="*/ 41472 w 627750"/>
              <a:gd name="connsiteY73" fmla="*/ 155092 h 627750"/>
              <a:gd name="connsiteX74" fmla="*/ 20250 w 627750"/>
              <a:gd name="connsiteY74" fmla="*/ 155092 h 627750"/>
              <a:gd name="connsiteX75" fmla="*/ 20250 w 627750"/>
              <a:gd name="connsiteY75" fmla="*/ 189265 h 627750"/>
              <a:gd name="connsiteX76" fmla="*/ 41472 w 627750"/>
              <a:gd name="connsiteY76" fmla="*/ 189265 h 627750"/>
              <a:gd name="connsiteX77" fmla="*/ 51597 w 627750"/>
              <a:gd name="connsiteY77" fmla="*/ 199390 h 627750"/>
              <a:gd name="connsiteX78" fmla="*/ 41472 w 627750"/>
              <a:gd name="connsiteY78" fmla="*/ 209515 h 627750"/>
              <a:gd name="connsiteX79" fmla="*/ 20250 w 627750"/>
              <a:gd name="connsiteY79" fmla="*/ 209515 h 627750"/>
              <a:gd name="connsiteX80" fmla="*/ 20250 w 627750"/>
              <a:gd name="connsiteY80" fmla="*/ 243689 h 627750"/>
              <a:gd name="connsiteX81" fmla="*/ 41472 w 627750"/>
              <a:gd name="connsiteY81" fmla="*/ 243689 h 627750"/>
              <a:gd name="connsiteX82" fmla="*/ 51597 w 627750"/>
              <a:gd name="connsiteY82" fmla="*/ 253814 h 627750"/>
              <a:gd name="connsiteX83" fmla="*/ 41472 w 627750"/>
              <a:gd name="connsiteY83" fmla="*/ 263939 h 627750"/>
              <a:gd name="connsiteX84" fmla="*/ 20250 w 627750"/>
              <a:gd name="connsiteY84" fmla="*/ 263939 h 627750"/>
              <a:gd name="connsiteX85" fmla="*/ 20250 w 627750"/>
              <a:gd name="connsiteY85" fmla="*/ 298113 h 627750"/>
              <a:gd name="connsiteX86" fmla="*/ 41472 w 627750"/>
              <a:gd name="connsiteY86" fmla="*/ 298113 h 627750"/>
              <a:gd name="connsiteX87" fmla="*/ 51597 w 627750"/>
              <a:gd name="connsiteY87" fmla="*/ 308238 h 627750"/>
              <a:gd name="connsiteX88" fmla="*/ 41472 w 627750"/>
              <a:gd name="connsiteY88" fmla="*/ 318363 h 627750"/>
              <a:gd name="connsiteX89" fmla="*/ 20250 w 627750"/>
              <a:gd name="connsiteY89" fmla="*/ 318363 h 627750"/>
              <a:gd name="connsiteX90" fmla="*/ 20250 w 627750"/>
              <a:gd name="connsiteY90" fmla="*/ 352536 h 627750"/>
              <a:gd name="connsiteX91" fmla="*/ 41472 w 627750"/>
              <a:gd name="connsiteY91" fmla="*/ 352536 h 627750"/>
              <a:gd name="connsiteX92" fmla="*/ 51597 w 627750"/>
              <a:gd name="connsiteY92" fmla="*/ 362661 h 627750"/>
              <a:gd name="connsiteX93" fmla="*/ 41472 w 627750"/>
              <a:gd name="connsiteY93" fmla="*/ 372786 h 627750"/>
              <a:gd name="connsiteX94" fmla="*/ 20250 w 627750"/>
              <a:gd name="connsiteY94" fmla="*/ 372786 h 627750"/>
              <a:gd name="connsiteX95" fmla="*/ 20250 w 627750"/>
              <a:gd name="connsiteY95" fmla="*/ 406959 h 627750"/>
              <a:gd name="connsiteX96" fmla="*/ 41472 w 627750"/>
              <a:gd name="connsiteY96" fmla="*/ 406959 h 627750"/>
              <a:gd name="connsiteX97" fmla="*/ 51597 w 627750"/>
              <a:gd name="connsiteY97" fmla="*/ 417084 h 627750"/>
              <a:gd name="connsiteX98" fmla="*/ 41472 w 627750"/>
              <a:gd name="connsiteY98" fmla="*/ 427209 h 627750"/>
              <a:gd name="connsiteX99" fmla="*/ 20250 w 627750"/>
              <a:gd name="connsiteY99" fmla="*/ 427209 h 627750"/>
              <a:gd name="connsiteX100" fmla="*/ 20250 w 627750"/>
              <a:gd name="connsiteY100" fmla="*/ 461384 h 627750"/>
              <a:gd name="connsiteX101" fmla="*/ 41472 w 627750"/>
              <a:gd name="connsiteY101" fmla="*/ 461384 h 627750"/>
              <a:gd name="connsiteX102" fmla="*/ 51597 w 627750"/>
              <a:gd name="connsiteY102" fmla="*/ 471509 h 627750"/>
              <a:gd name="connsiteX103" fmla="*/ 41472 w 627750"/>
              <a:gd name="connsiteY103" fmla="*/ 481634 h 627750"/>
              <a:gd name="connsiteX104" fmla="*/ 20250 w 627750"/>
              <a:gd name="connsiteY104" fmla="*/ 481634 h 627750"/>
              <a:gd name="connsiteX105" fmla="*/ 20250 w 627750"/>
              <a:gd name="connsiteY105" fmla="*/ 513278 h 627750"/>
              <a:gd name="connsiteX106" fmla="*/ 41472 w 627750"/>
              <a:gd name="connsiteY106" fmla="*/ 513278 h 627750"/>
              <a:gd name="connsiteX107" fmla="*/ 51597 w 627750"/>
              <a:gd name="connsiteY107" fmla="*/ 523403 h 627750"/>
              <a:gd name="connsiteX108" fmla="*/ 51510 w 627750"/>
              <a:gd name="connsiteY108" fmla="*/ 524667 h 627750"/>
              <a:gd name="connsiteX109" fmla="*/ 51597 w 627750"/>
              <a:gd name="connsiteY109" fmla="*/ 525932 h 627750"/>
              <a:gd name="connsiteX110" fmla="*/ 41472 w 627750"/>
              <a:gd name="connsiteY110" fmla="*/ 536057 h 627750"/>
              <a:gd name="connsiteX111" fmla="*/ 20250 w 627750"/>
              <a:gd name="connsiteY111" fmla="*/ 536057 h 627750"/>
              <a:gd name="connsiteX112" fmla="*/ 20250 w 627750"/>
              <a:gd name="connsiteY112" fmla="*/ 607500 h 627750"/>
              <a:gd name="connsiteX113" fmla="*/ 74734 w 627750"/>
              <a:gd name="connsiteY113" fmla="*/ 607500 h 627750"/>
              <a:gd name="connsiteX114" fmla="*/ 74734 w 627750"/>
              <a:gd name="connsiteY114" fmla="*/ 586278 h 627750"/>
              <a:gd name="connsiteX115" fmla="*/ 84859 w 627750"/>
              <a:gd name="connsiteY115" fmla="*/ 576153 h 627750"/>
              <a:gd name="connsiteX116" fmla="*/ 94984 w 627750"/>
              <a:gd name="connsiteY116" fmla="*/ 586278 h 627750"/>
              <a:gd name="connsiteX117" fmla="*/ 94984 w 627750"/>
              <a:gd name="connsiteY117" fmla="*/ 607500 h 627750"/>
              <a:gd name="connsiteX118" fmla="*/ 130897 w 627750"/>
              <a:gd name="connsiteY118" fmla="*/ 607500 h 627750"/>
              <a:gd name="connsiteX119" fmla="*/ 130897 w 627750"/>
              <a:gd name="connsiteY119" fmla="*/ 586278 h 627750"/>
              <a:gd name="connsiteX120" fmla="*/ 141022 w 627750"/>
              <a:gd name="connsiteY120" fmla="*/ 576153 h 627750"/>
              <a:gd name="connsiteX121" fmla="*/ 151147 w 627750"/>
              <a:gd name="connsiteY121" fmla="*/ 586278 h 627750"/>
              <a:gd name="connsiteX122" fmla="*/ 151147 w 627750"/>
              <a:gd name="connsiteY122" fmla="*/ 607500 h 627750"/>
              <a:gd name="connsiteX123" fmla="*/ 187062 w 627750"/>
              <a:gd name="connsiteY123" fmla="*/ 607500 h 627750"/>
              <a:gd name="connsiteX124" fmla="*/ 187062 w 627750"/>
              <a:gd name="connsiteY124" fmla="*/ 586278 h 627750"/>
              <a:gd name="connsiteX125" fmla="*/ 197187 w 627750"/>
              <a:gd name="connsiteY125" fmla="*/ 576153 h 627750"/>
              <a:gd name="connsiteX126" fmla="*/ 207312 w 627750"/>
              <a:gd name="connsiteY126" fmla="*/ 586278 h 627750"/>
              <a:gd name="connsiteX127" fmla="*/ 207312 w 627750"/>
              <a:gd name="connsiteY127" fmla="*/ 607500 h 627750"/>
              <a:gd name="connsiteX128" fmla="*/ 243225 w 627750"/>
              <a:gd name="connsiteY128" fmla="*/ 607500 h 627750"/>
              <a:gd name="connsiteX129" fmla="*/ 243225 w 627750"/>
              <a:gd name="connsiteY129" fmla="*/ 586278 h 627750"/>
              <a:gd name="connsiteX130" fmla="*/ 253350 w 627750"/>
              <a:gd name="connsiteY130" fmla="*/ 576153 h 627750"/>
              <a:gd name="connsiteX131" fmla="*/ 263475 w 627750"/>
              <a:gd name="connsiteY131" fmla="*/ 586278 h 627750"/>
              <a:gd name="connsiteX132" fmla="*/ 263475 w 627750"/>
              <a:gd name="connsiteY132" fmla="*/ 607500 h 627750"/>
              <a:gd name="connsiteX133" fmla="*/ 299390 w 627750"/>
              <a:gd name="connsiteY133" fmla="*/ 607500 h 627750"/>
              <a:gd name="connsiteX134" fmla="*/ 299390 w 627750"/>
              <a:gd name="connsiteY134" fmla="*/ 586278 h 627750"/>
              <a:gd name="connsiteX135" fmla="*/ 309515 w 627750"/>
              <a:gd name="connsiteY135" fmla="*/ 576153 h 627750"/>
              <a:gd name="connsiteX136" fmla="*/ 319640 w 627750"/>
              <a:gd name="connsiteY136" fmla="*/ 586278 h 627750"/>
              <a:gd name="connsiteX137" fmla="*/ 319640 w 627750"/>
              <a:gd name="connsiteY137" fmla="*/ 607500 h 627750"/>
              <a:gd name="connsiteX138" fmla="*/ 355553 w 627750"/>
              <a:gd name="connsiteY138" fmla="*/ 607500 h 627750"/>
              <a:gd name="connsiteX139" fmla="*/ 355553 w 627750"/>
              <a:gd name="connsiteY139" fmla="*/ 586278 h 627750"/>
              <a:gd name="connsiteX140" fmla="*/ 365678 w 627750"/>
              <a:gd name="connsiteY140" fmla="*/ 576153 h 627750"/>
              <a:gd name="connsiteX141" fmla="*/ 375803 w 627750"/>
              <a:gd name="connsiteY141" fmla="*/ 586278 h 627750"/>
              <a:gd name="connsiteX142" fmla="*/ 375803 w 627750"/>
              <a:gd name="connsiteY142" fmla="*/ 607500 h 627750"/>
              <a:gd name="connsiteX143" fmla="*/ 411718 w 627750"/>
              <a:gd name="connsiteY143" fmla="*/ 607500 h 627750"/>
              <a:gd name="connsiteX144" fmla="*/ 411718 w 627750"/>
              <a:gd name="connsiteY144" fmla="*/ 586278 h 627750"/>
              <a:gd name="connsiteX145" fmla="*/ 421843 w 627750"/>
              <a:gd name="connsiteY145" fmla="*/ 576153 h 627750"/>
              <a:gd name="connsiteX146" fmla="*/ 431968 w 627750"/>
              <a:gd name="connsiteY146" fmla="*/ 586278 h 627750"/>
              <a:gd name="connsiteX147" fmla="*/ 431968 w 627750"/>
              <a:gd name="connsiteY147" fmla="*/ 607500 h 627750"/>
              <a:gd name="connsiteX148" fmla="*/ 467881 w 627750"/>
              <a:gd name="connsiteY148" fmla="*/ 607500 h 627750"/>
              <a:gd name="connsiteX149" fmla="*/ 467881 w 627750"/>
              <a:gd name="connsiteY149" fmla="*/ 586278 h 627750"/>
              <a:gd name="connsiteX150" fmla="*/ 478006 w 627750"/>
              <a:gd name="connsiteY150" fmla="*/ 576153 h 627750"/>
              <a:gd name="connsiteX151" fmla="*/ 488131 w 627750"/>
              <a:gd name="connsiteY151" fmla="*/ 586278 h 627750"/>
              <a:gd name="connsiteX152" fmla="*/ 488131 w 627750"/>
              <a:gd name="connsiteY152" fmla="*/ 607500 h 627750"/>
              <a:gd name="connsiteX153" fmla="*/ 524047 w 627750"/>
              <a:gd name="connsiteY153" fmla="*/ 607500 h 627750"/>
              <a:gd name="connsiteX154" fmla="*/ 524047 w 627750"/>
              <a:gd name="connsiteY154" fmla="*/ 586278 h 627750"/>
              <a:gd name="connsiteX155" fmla="*/ 534172 w 627750"/>
              <a:gd name="connsiteY155" fmla="*/ 576153 h 627750"/>
              <a:gd name="connsiteX156" fmla="*/ 544297 w 627750"/>
              <a:gd name="connsiteY156" fmla="*/ 586278 h 627750"/>
              <a:gd name="connsiteX157" fmla="*/ 544297 w 627750"/>
              <a:gd name="connsiteY157" fmla="*/ 607500 h 627750"/>
              <a:gd name="connsiteX158" fmla="*/ 617625 w 627750"/>
              <a:gd name="connsiteY158" fmla="*/ 607500 h 627750"/>
              <a:gd name="connsiteX159" fmla="*/ 627750 w 627750"/>
              <a:gd name="connsiteY159" fmla="*/ 617625 h 627750"/>
              <a:gd name="connsiteX160" fmla="*/ 96829 w 627750"/>
              <a:gd name="connsiteY160" fmla="*/ 210094 h 627750"/>
              <a:gd name="connsiteX161" fmla="*/ 102505 w 627750"/>
              <a:gd name="connsiteY161" fmla="*/ 208345 h 627750"/>
              <a:gd name="connsiteX162" fmla="*/ 247903 w 627750"/>
              <a:gd name="connsiteY162" fmla="*/ 109671 h 627750"/>
              <a:gd name="connsiteX163" fmla="*/ 268635 w 627750"/>
              <a:gd name="connsiteY163" fmla="*/ 116883 h 627750"/>
              <a:gd name="connsiteX164" fmla="*/ 278467 w 627750"/>
              <a:gd name="connsiteY164" fmla="*/ 115409 h 627750"/>
              <a:gd name="connsiteX165" fmla="*/ 308453 w 627750"/>
              <a:gd name="connsiteY165" fmla="*/ 158804 h 627750"/>
              <a:gd name="connsiteX166" fmla="*/ 301416 w 627750"/>
              <a:gd name="connsiteY166" fmla="*/ 179315 h 627750"/>
              <a:gd name="connsiteX167" fmla="*/ 334931 w 627750"/>
              <a:gd name="connsiteY167" fmla="*/ 212829 h 627750"/>
              <a:gd name="connsiteX168" fmla="*/ 368445 w 627750"/>
              <a:gd name="connsiteY168" fmla="*/ 179315 h 627750"/>
              <a:gd name="connsiteX169" fmla="*/ 367821 w 627750"/>
              <a:gd name="connsiteY169" fmla="*/ 172891 h 627750"/>
              <a:gd name="connsiteX170" fmla="*/ 513016 w 627750"/>
              <a:gd name="connsiteY170" fmla="*/ 93604 h 627750"/>
              <a:gd name="connsiteX171" fmla="*/ 508615 w 627750"/>
              <a:gd name="connsiteY171" fmla="*/ 100325 h 627750"/>
              <a:gd name="connsiteX172" fmla="*/ 511539 w 627750"/>
              <a:gd name="connsiteY172" fmla="*/ 114342 h 627750"/>
              <a:gd name="connsiteX173" fmla="*/ 525556 w 627750"/>
              <a:gd name="connsiteY173" fmla="*/ 111418 h 627750"/>
              <a:gd name="connsiteX174" fmla="*/ 552088 w 627750"/>
              <a:gd name="connsiteY174" fmla="*/ 70904 h 627750"/>
              <a:gd name="connsiteX175" fmla="*/ 552657 w 627750"/>
              <a:gd name="connsiteY175" fmla="*/ 60796 h 627750"/>
              <a:gd name="connsiteX176" fmla="*/ 544187 w 627750"/>
              <a:gd name="connsiteY176" fmla="*/ 55248 h 627750"/>
              <a:gd name="connsiteX177" fmla="*/ 495835 w 627750"/>
              <a:gd name="connsiteY177" fmla="*/ 52529 h 627750"/>
              <a:gd name="connsiteX178" fmla="*/ 485157 w 627750"/>
              <a:gd name="connsiteY178" fmla="*/ 62069 h 627750"/>
              <a:gd name="connsiteX179" fmla="*/ 494697 w 627750"/>
              <a:gd name="connsiteY179" fmla="*/ 72747 h 627750"/>
              <a:gd name="connsiteX180" fmla="*/ 507630 w 627750"/>
              <a:gd name="connsiteY180" fmla="*/ 73475 h 627750"/>
              <a:gd name="connsiteX181" fmla="*/ 358096 w 627750"/>
              <a:gd name="connsiteY181" fmla="*/ 155129 h 627750"/>
              <a:gd name="connsiteX182" fmla="*/ 334931 w 627750"/>
              <a:gd name="connsiteY182" fmla="*/ 145799 h 627750"/>
              <a:gd name="connsiteX183" fmla="*/ 325099 w 627750"/>
              <a:gd name="connsiteY183" fmla="*/ 147273 h 627750"/>
              <a:gd name="connsiteX184" fmla="*/ 295113 w 627750"/>
              <a:gd name="connsiteY184" fmla="*/ 103877 h 627750"/>
              <a:gd name="connsiteX185" fmla="*/ 302150 w 627750"/>
              <a:gd name="connsiteY185" fmla="*/ 83367 h 627750"/>
              <a:gd name="connsiteX186" fmla="*/ 268637 w 627750"/>
              <a:gd name="connsiteY186" fmla="*/ 49852 h 627750"/>
              <a:gd name="connsiteX187" fmla="*/ 235121 w 627750"/>
              <a:gd name="connsiteY187" fmla="*/ 83367 h 627750"/>
              <a:gd name="connsiteX188" fmla="*/ 236519 w 627750"/>
              <a:gd name="connsiteY188" fmla="*/ 92927 h 627750"/>
              <a:gd name="connsiteX189" fmla="*/ 91135 w 627750"/>
              <a:gd name="connsiteY189" fmla="*/ 191590 h 627750"/>
              <a:gd name="connsiteX190" fmla="*/ 88443 w 627750"/>
              <a:gd name="connsiteY190" fmla="*/ 205653 h 627750"/>
              <a:gd name="connsiteX191" fmla="*/ 96829 w 627750"/>
              <a:gd name="connsiteY191" fmla="*/ 210094 h 627750"/>
              <a:gd name="connsiteX192" fmla="*/ 348195 w 627750"/>
              <a:gd name="connsiteY192" fmla="*/ 179315 h 627750"/>
              <a:gd name="connsiteX193" fmla="*/ 334931 w 627750"/>
              <a:gd name="connsiteY193" fmla="*/ 192579 h 627750"/>
              <a:gd name="connsiteX194" fmla="*/ 321666 w 627750"/>
              <a:gd name="connsiteY194" fmla="*/ 179315 h 627750"/>
              <a:gd name="connsiteX195" fmla="*/ 334931 w 627750"/>
              <a:gd name="connsiteY195" fmla="*/ 166050 h 627750"/>
              <a:gd name="connsiteX196" fmla="*/ 348195 w 627750"/>
              <a:gd name="connsiteY196" fmla="*/ 179315 h 627750"/>
              <a:gd name="connsiteX197" fmla="*/ 268635 w 627750"/>
              <a:gd name="connsiteY197" fmla="*/ 70102 h 627750"/>
              <a:gd name="connsiteX198" fmla="*/ 281899 w 627750"/>
              <a:gd name="connsiteY198" fmla="*/ 83367 h 627750"/>
              <a:gd name="connsiteX199" fmla="*/ 268635 w 627750"/>
              <a:gd name="connsiteY199" fmla="*/ 96632 h 627750"/>
              <a:gd name="connsiteX200" fmla="*/ 255370 w 627750"/>
              <a:gd name="connsiteY200" fmla="*/ 83367 h 627750"/>
              <a:gd name="connsiteX201" fmla="*/ 268635 w 627750"/>
              <a:gd name="connsiteY201" fmla="*/ 70102 h 6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627750" h="627750">
                <a:moveTo>
                  <a:pt x="68358" y="510571"/>
                </a:moveTo>
                <a:lnTo>
                  <a:pt x="164601" y="510571"/>
                </a:lnTo>
                <a:cubicBezTo>
                  <a:pt x="170192" y="510571"/>
                  <a:pt x="174726" y="506037"/>
                  <a:pt x="174726" y="500446"/>
                </a:cubicBezTo>
                <a:cubicBezTo>
                  <a:pt x="174726" y="416739"/>
                  <a:pt x="242827" y="348639"/>
                  <a:pt x="326533" y="348639"/>
                </a:cubicBezTo>
                <a:cubicBezTo>
                  <a:pt x="410238" y="348639"/>
                  <a:pt x="478338" y="416740"/>
                  <a:pt x="478338" y="500446"/>
                </a:cubicBezTo>
                <a:cubicBezTo>
                  <a:pt x="478338" y="506037"/>
                  <a:pt x="482871" y="510571"/>
                  <a:pt x="488463" y="510571"/>
                </a:cubicBezTo>
                <a:lnTo>
                  <a:pt x="584706" y="510571"/>
                </a:lnTo>
                <a:cubicBezTo>
                  <a:pt x="590298" y="510571"/>
                  <a:pt x="594831" y="506037"/>
                  <a:pt x="594831" y="500446"/>
                </a:cubicBezTo>
                <a:cubicBezTo>
                  <a:pt x="594831" y="352504"/>
                  <a:pt x="474473" y="232147"/>
                  <a:pt x="326533" y="232147"/>
                </a:cubicBezTo>
                <a:cubicBezTo>
                  <a:pt x="178592" y="232147"/>
                  <a:pt x="58233" y="352506"/>
                  <a:pt x="58233" y="500446"/>
                </a:cubicBezTo>
                <a:cubicBezTo>
                  <a:pt x="58233" y="506037"/>
                  <a:pt x="62766" y="510571"/>
                  <a:pt x="68358" y="510571"/>
                </a:cubicBezTo>
                <a:close/>
                <a:moveTo>
                  <a:pt x="336658" y="252619"/>
                </a:moveTo>
                <a:cubicBezTo>
                  <a:pt x="374429" y="254144"/>
                  <a:pt x="410054" y="264140"/>
                  <a:pt x="441668" y="280778"/>
                </a:cubicBezTo>
                <a:lnTo>
                  <a:pt x="403629" y="346661"/>
                </a:lnTo>
                <a:cubicBezTo>
                  <a:pt x="383272" y="336413"/>
                  <a:pt x="360617" y="330093"/>
                  <a:pt x="336658" y="328695"/>
                </a:cubicBezTo>
                <a:close/>
                <a:moveTo>
                  <a:pt x="316408" y="328695"/>
                </a:moveTo>
                <a:cubicBezTo>
                  <a:pt x="292448" y="330093"/>
                  <a:pt x="269792" y="336413"/>
                  <a:pt x="249434" y="346661"/>
                </a:cubicBezTo>
                <a:lnTo>
                  <a:pt x="211396" y="280776"/>
                </a:lnTo>
                <a:cubicBezTo>
                  <a:pt x="243011" y="264140"/>
                  <a:pt x="278636" y="254143"/>
                  <a:pt x="316408" y="252619"/>
                </a:cubicBezTo>
                <a:close/>
                <a:moveTo>
                  <a:pt x="498294" y="490321"/>
                </a:moveTo>
                <a:cubicBezTo>
                  <a:pt x="496897" y="466361"/>
                  <a:pt x="490574" y="443702"/>
                  <a:pt x="480326" y="423344"/>
                </a:cubicBezTo>
                <a:lnTo>
                  <a:pt x="546193" y="385316"/>
                </a:lnTo>
                <a:cubicBezTo>
                  <a:pt x="562831" y="416931"/>
                  <a:pt x="572854" y="452548"/>
                  <a:pt x="574377" y="490321"/>
                </a:cubicBezTo>
                <a:close/>
                <a:moveTo>
                  <a:pt x="536043" y="367796"/>
                </a:moveTo>
                <a:lnTo>
                  <a:pt x="470172" y="405826"/>
                </a:lnTo>
                <a:cubicBezTo>
                  <a:pt x="457312" y="386370"/>
                  <a:pt x="440606" y="369675"/>
                  <a:pt x="421151" y="356815"/>
                </a:cubicBezTo>
                <a:lnTo>
                  <a:pt x="459183" y="290941"/>
                </a:lnTo>
                <a:cubicBezTo>
                  <a:pt x="490101" y="310586"/>
                  <a:pt x="516397" y="336876"/>
                  <a:pt x="536043" y="367796"/>
                </a:cubicBezTo>
                <a:close/>
                <a:moveTo>
                  <a:pt x="193882" y="290941"/>
                </a:moveTo>
                <a:lnTo>
                  <a:pt x="231914" y="356815"/>
                </a:lnTo>
                <a:cubicBezTo>
                  <a:pt x="212458" y="369675"/>
                  <a:pt x="195752" y="386370"/>
                  <a:pt x="182892" y="405826"/>
                </a:cubicBezTo>
                <a:lnTo>
                  <a:pt x="117021" y="367796"/>
                </a:lnTo>
                <a:cubicBezTo>
                  <a:pt x="136667" y="336876"/>
                  <a:pt x="162964" y="310586"/>
                  <a:pt x="193882" y="290941"/>
                </a:cubicBezTo>
                <a:close/>
                <a:moveTo>
                  <a:pt x="106869" y="385316"/>
                </a:moveTo>
                <a:lnTo>
                  <a:pt x="172736" y="423344"/>
                </a:lnTo>
                <a:cubicBezTo>
                  <a:pt x="162489" y="443703"/>
                  <a:pt x="156165" y="466361"/>
                  <a:pt x="154768" y="490321"/>
                </a:cubicBezTo>
                <a:lnTo>
                  <a:pt x="78686" y="490321"/>
                </a:lnTo>
                <a:cubicBezTo>
                  <a:pt x="80209" y="452548"/>
                  <a:pt x="90231" y="416932"/>
                  <a:pt x="106869" y="385316"/>
                </a:cubicBezTo>
                <a:close/>
                <a:moveTo>
                  <a:pt x="414096" y="412884"/>
                </a:moveTo>
                <a:cubicBezTo>
                  <a:pt x="410141" y="408931"/>
                  <a:pt x="403732" y="408931"/>
                  <a:pt x="399777" y="412884"/>
                </a:cubicBezTo>
                <a:lnTo>
                  <a:pt x="351835" y="460825"/>
                </a:lnTo>
                <a:cubicBezTo>
                  <a:pt x="344523" y="456139"/>
                  <a:pt x="335844" y="453409"/>
                  <a:pt x="326533" y="453409"/>
                </a:cubicBezTo>
                <a:cubicBezTo>
                  <a:pt x="300596" y="453409"/>
                  <a:pt x="279496" y="474509"/>
                  <a:pt x="279496" y="500446"/>
                </a:cubicBezTo>
                <a:cubicBezTo>
                  <a:pt x="279496" y="526382"/>
                  <a:pt x="300595" y="547484"/>
                  <a:pt x="326531" y="547484"/>
                </a:cubicBezTo>
                <a:cubicBezTo>
                  <a:pt x="352468" y="547484"/>
                  <a:pt x="373568" y="526382"/>
                  <a:pt x="373568" y="500446"/>
                </a:cubicBezTo>
                <a:cubicBezTo>
                  <a:pt x="373568" y="491136"/>
                  <a:pt x="370838" y="482458"/>
                  <a:pt x="366154" y="475146"/>
                </a:cubicBezTo>
                <a:lnTo>
                  <a:pt x="414096" y="427203"/>
                </a:lnTo>
                <a:cubicBezTo>
                  <a:pt x="418050" y="423248"/>
                  <a:pt x="418050" y="416837"/>
                  <a:pt x="414096" y="412884"/>
                </a:cubicBezTo>
                <a:close/>
                <a:moveTo>
                  <a:pt x="326531" y="527234"/>
                </a:moveTo>
                <a:cubicBezTo>
                  <a:pt x="311760" y="527234"/>
                  <a:pt x="299744" y="515217"/>
                  <a:pt x="299744" y="500446"/>
                </a:cubicBezTo>
                <a:cubicBezTo>
                  <a:pt x="299744" y="485675"/>
                  <a:pt x="311760" y="473659"/>
                  <a:pt x="326531" y="473659"/>
                </a:cubicBezTo>
                <a:cubicBezTo>
                  <a:pt x="341302" y="473659"/>
                  <a:pt x="353318" y="485675"/>
                  <a:pt x="353318" y="500446"/>
                </a:cubicBezTo>
                <a:cubicBezTo>
                  <a:pt x="353318" y="515217"/>
                  <a:pt x="341302" y="527234"/>
                  <a:pt x="326531" y="527234"/>
                </a:cubicBezTo>
                <a:close/>
                <a:moveTo>
                  <a:pt x="627750" y="617625"/>
                </a:moveTo>
                <a:cubicBezTo>
                  <a:pt x="627750" y="623217"/>
                  <a:pt x="623217" y="627750"/>
                  <a:pt x="617625" y="627750"/>
                </a:cubicBezTo>
                <a:lnTo>
                  <a:pt x="10125" y="627750"/>
                </a:lnTo>
                <a:cubicBezTo>
                  <a:pt x="4533" y="627750"/>
                  <a:pt x="0" y="623217"/>
                  <a:pt x="0" y="617625"/>
                </a:cubicBezTo>
                <a:lnTo>
                  <a:pt x="0" y="10125"/>
                </a:lnTo>
                <a:cubicBezTo>
                  <a:pt x="0" y="4533"/>
                  <a:pt x="4533" y="0"/>
                  <a:pt x="10125" y="0"/>
                </a:cubicBezTo>
                <a:cubicBezTo>
                  <a:pt x="15717" y="0"/>
                  <a:pt x="20250" y="4533"/>
                  <a:pt x="20250" y="10125"/>
                </a:cubicBezTo>
                <a:lnTo>
                  <a:pt x="20250" y="25995"/>
                </a:lnTo>
                <a:lnTo>
                  <a:pt x="41472" y="25995"/>
                </a:lnTo>
                <a:cubicBezTo>
                  <a:pt x="47064" y="25995"/>
                  <a:pt x="51597" y="30528"/>
                  <a:pt x="51597" y="36120"/>
                </a:cubicBezTo>
                <a:cubicBezTo>
                  <a:pt x="51597" y="41711"/>
                  <a:pt x="47064" y="46245"/>
                  <a:pt x="41472" y="46245"/>
                </a:cubicBezTo>
                <a:lnTo>
                  <a:pt x="20250" y="46245"/>
                </a:lnTo>
                <a:lnTo>
                  <a:pt x="20250" y="80418"/>
                </a:lnTo>
                <a:lnTo>
                  <a:pt x="41472" y="80418"/>
                </a:lnTo>
                <a:cubicBezTo>
                  <a:pt x="47064" y="80418"/>
                  <a:pt x="51597" y="84951"/>
                  <a:pt x="51597" y="90543"/>
                </a:cubicBezTo>
                <a:cubicBezTo>
                  <a:pt x="51597" y="96134"/>
                  <a:pt x="47064" y="100668"/>
                  <a:pt x="41472" y="100668"/>
                </a:cubicBezTo>
                <a:lnTo>
                  <a:pt x="20250" y="100668"/>
                </a:lnTo>
                <a:lnTo>
                  <a:pt x="20250" y="134842"/>
                </a:lnTo>
                <a:lnTo>
                  <a:pt x="41472" y="134842"/>
                </a:lnTo>
                <a:cubicBezTo>
                  <a:pt x="47064" y="134842"/>
                  <a:pt x="51597" y="139376"/>
                  <a:pt x="51597" y="144967"/>
                </a:cubicBezTo>
                <a:cubicBezTo>
                  <a:pt x="51597" y="150559"/>
                  <a:pt x="47064" y="155092"/>
                  <a:pt x="41472" y="155092"/>
                </a:cubicBezTo>
                <a:lnTo>
                  <a:pt x="20250" y="155092"/>
                </a:lnTo>
                <a:lnTo>
                  <a:pt x="20250" y="189265"/>
                </a:lnTo>
                <a:lnTo>
                  <a:pt x="41472" y="189265"/>
                </a:lnTo>
                <a:cubicBezTo>
                  <a:pt x="47064" y="189265"/>
                  <a:pt x="51597" y="193799"/>
                  <a:pt x="51597" y="199390"/>
                </a:cubicBezTo>
                <a:cubicBezTo>
                  <a:pt x="51597" y="204982"/>
                  <a:pt x="47064" y="209515"/>
                  <a:pt x="41472" y="209515"/>
                </a:cubicBezTo>
                <a:lnTo>
                  <a:pt x="20250" y="209515"/>
                </a:lnTo>
                <a:lnTo>
                  <a:pt x="20250" y="243689"/>
                </a:lnTo>
                <a:lnTo>
                  <a:pt x="41472" y="243689"/>
                </a:lnTo>
                <a:cubicBezTo>
                  <a:pt x="47064" y="243689"/>
                  <a:pt x="51597" y="248222"/>
                  <a:pt x="51597" y="253814"/>
                </a:cubicBezTo>
                <a:cubicBezTo>
                  <a:pt x="51597" y="259405"/>
                  <a:pt x="47064" y="263939"/>
                  <a:pt x="41472" y="263939"/>
                </a:cubicBezTo>
                <a:lnTo>
                  <a:pt x="20250" y="263939"/>
                </a:lnTo>
                <a:lnTo>
                  <a:pt x="20250" y="298113"/>
                </a:lnTo>
                <a:lnTo>
                  <a:pt x="41472" y="298113"/>
                </a:lnTo>
                <a:cubicBezTo>
                  <a:pt x="47064" y="298113"/>
                  <a:pt x="51597" y="302646"/>
                  <a:pt x="51597" y="308238"/>
                </a:cubicBezTo>
                <a:cubicBezTo>
                  <a:pt x="51597" y="313829"/>
                  <a:pt x="47064" y="318363"/>
                  <a:pt x="41472" y="318363"/>
                </a:cubicBezTo>
                <a:lnTo>
                  <a:pt x="20250" y="318363"/>
                </a:lnTo>
                <a:lnTo>
                  <a:pt x="20250" y="352536"/>
                </a:lnTo>
                <a:lnTo>
                  <a:pt x="41472" y="352536"/>
                </a:lnTo>
                <a:cubicBezTo>
                  <a:pt x="47064" y="352536"/>
                  <a:pt x="51597" y="357070"/>
                  <a:pt x="51597" y="362661"/>
                </a:cubicBezTo>
                <a:cubicBezTo>
                  <a:pt x="51597" y="368253"/>
                  <a:pt x="47064" y="372786"/>
                  <a:pt x="41472" y="372786"/>
                </a:cubicBezTo>
                <a:lnTo>
                  <a:pt x="20250" y="372786"/>
                </a:lnTo>
                <a:lnTo>
                  <a:pt x="20250" y="406959"/>
                </a:lnTo>
                <a:lnTo>
                  <a:pt x="41472" y="406959"/>
                </a:lnTo>
                <a:cubicBezTo>
                  <a:pt x="47064" y="406959"/>
                  <a:pt x="51597" y="411493"/>
                  <a:pt x="51597" y="417084"/>
                </a:cubicBezTo>
                <a:cubicBezTo>
                  <a:pt x="51597" y="422676"/>
                  <a:pt x="47064" y="427209"/>
                  <a:pt x="41472" y="427209"/>
                </a:cubicBezTo>
                <a:lnTo>
                  <a:pt x="20250" y="427209"/>
                </a:lnTo>
                <a:lnTo>
                  <a:pt x="20250" y="461384"/>
                </a:lnTo>
                <a:lnTo>
                  <a:pt x="41472" y="461384"/>
                </a:lnTo>
                <a:cubicBezTo>
                  <a:pt x="47064" y="461384"/>
                  <a:pt x="51597" y="465917"/>
                  <a:pt x="51597" y="471509"/>
                </a:cubicBezTo>
                <a:cubicBezTo>
                  <a:pt x="51597" y="477100"/>
                  <a:pt x="47064" y="481634"/>
                  <a:pt x="41472" y="481634"/>
                </a:cubicBezTo>
                <a:lnTo>
                  <a:pt x="20250" y="481634"/>
                </a:lnTo>
                <a:lnTo>
                  <a:pt x="20250" y="513278"/>
                </a:lnTo>
                <a:lnTo>
                  <a:pt x="41472" y="513278"/>
                </a:lnTo>
                <a:cubicBezTo>
                  <a:pt x="47064" y="513278"/>
                  <a:pt x="51597" y="517812"/>
                  <a:pt x="51597" y="523403"/>
                </a:cubicBezTo>
                <a:cubicBezTo>
                  <a:pt x="51597" y="523832"/>
                  <a:pt x="51562" y="524252"/>
                  <a:pt x="51510" y="524667"/>
                </a:cubicBezTo>
                <a:cubicBezTo>
                  <a:pt x="51562" y="525083"/>
                  <a:pt x="51597" y="525503"/>
                  <a:pt x="51597" y="525932"/>
                </a:cubicBezTo>
                <a:cubicBezTo>
                  <a:pt x="51597" y="531523"/>
                  <a:pt x="47064" y="536057"/>
                  <a:pt x="41472" y="536057"/>
                </a:cubicBezTo>
                <a:lnTo>
                  <a:pt x="20250" y="536057"/>
                </a:lnTo>
                <a:lnTo>
                  <a:pt x="20250" y="607500"/>
                </a:lnTo>
                <a:lnTo>
                  <a:pt x="74734" y="607500"/>
                </a:lnTo>
                <a:lnTo>
                  <a:pt x="74734" y="586278"/>
                </a:lnTo>
                <a:cubicBezTo>
                  <a:pt x="74734" y="580686"/>
                  <a:pt x="79267" y="576153"/>
                  <a:pt x="84859" y="576153"/>
                </a:cubicBezTo>
                <a:cubicBezTo>
                  <a:pt x="90450" y="576153"/>
                  <a:pt x="94984" y="580686"/>
                  <a:pt x="94984" y="586278"/>
                </a:cubicBezTo>
                <a:lnTo>
                  <a:pt x="94984" y="607500"/>
                </a:lnTo>
                <a:lnTo>
                  <a:pt x="130897" y="607500"/>
                </a:lnTo>
                <a:lnTo>
                  <a:pt x="130897" y="586278"/>
                </a:lnTo>
                <a:cubicBezTo>
                  <a:pt x="130897" y="580686"/>
                  <a:pt x="135431" y="576153"/>
                  <a:pt x="141022" y="576153"/>
                </a:cubicBezTo>
                <a:cubicBezTo>
                  <a:pt x="146614" y="576153"/>
                  <a:pt x="151147" y="580686"/>
                  <a:pt x="151147" y="586278"/>
                </a:cubicBezTo>
                <a:lnTo>
                  <a:pt x="151147" y="607500"/>
                </a:lnTo>
                <a:lnTo>
                  <a:pt x="187062" y="607500"/>
                </a:lnTo>
                <a:lnTo>
                  <a:pt x="187062" y="586278"/>
                </a:lnTo>
                <a:cubicBezTo>
                  <a:pt x="187062" y="580686"/>
                  <a:pt x="191595" y="576153"/>
                  <a:pt x="197187" y="576153"/>
                </a:cubicBezTo>
                <a:cubicBezTo>
                  <a:pt x="202778" y="576153"/>
                  <a:pt x="207312" y="580686"/>
                  <a:pt x="207312" y="586278"/>
                </a:cubicBezTo>
                <a:lnTo>
                  <a:pt x="207312" y="607500"/>
                </a:lnTo>
                <a:lnTo>
                  <a:pt x="243225" y="607500"/>
                </a:lnTo>
                <a:lnTo>
                  <a:pt x="243225" y="586278"/>
                </a:lnTo>
                <a:cubicBezTo>
                  <a:pt x="243225" y="580686"/>
                  <a:pt x="247759" y="576153"/>
                  <a:pt x="253350" y="576153"/>
                </a:cubicBezTo>
                <a:cubicBezTo>
                  <a:pt x="258942" y="576153"/>
                  <a:pt x="263475" y="580686"/>
                  <a:pt x="263475" y="586278"/>
                </a:cubicBezTo>
                <a:lnTo>
                  <a:pt x="263475" y="607500"/>
                </a:lnTo>
                <a:lnTo>
                  <a:pt x="299390" y="607500"/>
                </a:lnTo>
                <a:lnTo>
                  <a:pt x="299390" y="586278"/>
                </a:lnTo>
                <a:cubicBezTo>
                  <a:pt x="299390" y="580686"/>
                  <a:pt x="303923" y="576153"/>
                  <a:pt x="309515" y="576153"/>
                </a:cubicBezTo>
                <a:cubicBezTo>
                  <a:pt x="315106" y="576153"/>
                  <a:pt x="319640" y="580686"/>
                  <a:pt x="319640" y="586278"/>
                </a:cubicBezTo>
                <a:lnTo>
                  <a:pt x="319640" y="607500"/>
                </a:lnTo>
                <a:lnTo>
                  <a:pt x="355553" y="607500"/>
                </a:lnTo>
                <a:lnTo>
                  <a:pt x="355553" y="586278"/>
                </a:lnTo>
                <a:cubicBezTo>
                  <a:pt x="355553" y="580686"/>
                  <a:pt x="360087" y="576153"/>
                  <a:pt x="365678" y="576153"/>
                </a:cubicBezTo>
                <a:cubicBezTo>
                  <a:pt x="371270" y="576153"/>
                  <a:pt x="375803" y="580686"/>
                  <a:pt x="375803" y="586278"/>
                </a:cubicBezTo>
                <a:lnTo>
                  <a:pt x="375803" y="607500"/>
                </a:lnTo>
                <a:lnTo>
                  <a:pt x="411718" y="607500"/>
                </a:lnTo>
                <a:lnTo>
                  <a:pt x="411718" y="586278"/>
                </a:lnTo>
                <a:cubicBezTo>
                  <a:pt x="411718" y="580686"/>
                  <a:pt x="416251" y="576153"/>
                  <a:pt x="421843" y="576153"/>
                </a:cubicBezTo>
                <a:cubicBezTo>
                  <a:pt x="427435" y="576153"/>
                  <a:pt x="431968" y="580686"/>
                  <a:pt x="431968" y="586278"/>
                </a:cubicBezTo>
                <a:lnTo>
                  <a:pt x="431968" y="607500"/>
                </a:lnTo>
                <a:lnTo>
                  <a:pt x="467881" y="607500"/>
                </a:lnTo>
                <a:lnTo>
                  <a:pt x="467881" y="586278"/>
                </a:lnTo>
                <a:cubicBezTo>
                  <a:pt x="467881" y="580686"/>
                  <a:pt x="472415" y="576153"/>
                  <a:pt x="478006" y="576153"/>
                </a:cubicBezTo>
                <a:cubicBezTo>
                  <a:pt x="483598" y="576153"/>
                  <a:pt x="488131" y="580686"/>
                  <a:pt x="488131" y="586278"/>
                </a:cubicBezTo>
                <a:lnTo>
                  <a:pt x="488131" y="607500"/>
                </a:lnTo>
                <a:lnTo>
                  <a:pt x="524047" y="607500"/>
                </a:lnTo>
                <a:lnTo>
                  <a:pt x="524047" y="586278"/>
                </a:lnTo>
                <a:cubicBezTo>
                  <a:pt x="524047" y="580686"/>
                  <a:pt x="528581" y="576153"/>
                  <a:pt x="534172" y="576153"/>
                </a:cubicBezTo>
                <a:cubicBezTo>
                  <a:pt x="539764" y="576153"/>
                  <a:pt x="544297" y="580686"/>
                  <a:pt x="544297" y="586278"/>
                </a:cubicBezTo>
                <a:lnTo>
                  <a:pt x="544297" y="607500"/>
                </a:lnTo>
                <a:lnTo>
                  <a:pt x="617625" y="607500"/>
                </a:lnTo>
                <a:cubicBezTo>
                  <a:pt x="623217" y="607500"/>
                  <a:pt x="627750" y="612034"/>
                  <a:pt x="627750" y="617625"/>
                </a:cubicBezTo>
                <a:close/>
                <a:moveTo>
                  <a:pt x="96829" y="210094"/>
                </a:moveTo>
                <a:cubicBezTo>
                  <a:pt x="98787" y="210094"/>
                  <a:pt x="100764" y="209528"/>
                  <a:pt x="102505" y="208345"/>
                </a:cubicBezTo>
                <a:lnTo>
                  <a:pt x="247903" y="109671"/>
                </a:lnTo>
                <a:cubicBezTo>
                  <a:pt x="253612" y="114181"/>
                  <a:pt x="260812" y="116883"/>
                  <a:pt x="268635" y="116883"/>
                </a:cubicBezTo>
                <a:cubicBezTo>
                  <a:pt x="272055" y="116883"/>
                  <a:pt x="275356" y="116365"/>
                  <a:pt x="278467" y="115409"/>
                </a:cubicBezTo>
                <a:lnTo>
                  <a:pt x="308453" y="158804"/>
                </a:lnTo>
                <a:cubicBezTo>
                  <a:pt x="304049" y="164478"/>
                  <a:pt x="301416" y="171592"/>
                  <a:pt x="301416" y="179315"/>
                </a:cubicBezTo>
                <a:cubicBezTo>
                  <a:pt x="301416" y="197796"/>
                  <a:pt x="316452" y="212829"/>
                  <a:pt x="334931" y="212829"/>
                </a:cubicBezTo>
                <a:cubicBezTo>
                  <a:pt x="353411" y="212829"/>
                  <a:pt x="368445" y="197794"/>
                  <a:pt x="368445" y="179315"/>
                </a:cubicBezTo>
                <a:cubicBezTo>
                  <a:pt x="368445" y="177118"/>
                  <a:pt x="368226" y="174971"/>
                  <a:pt x="367821" y="172891"/>
                </a:cubicBezTo>
                <a:lnTo>
                  <a:pt x="513016" y="93604"/>
                </a:lnTo>
                <a:lnTo>
                  <a:pt x="508615" y="100325"/>
                </a:lnTo>
                <a:cubicBezTo>
                  <a:pt x="505551" y="105003"/>
                  <a:pt x="506860" y="111278"/>
                  <a:pt x="511539" y="114342"/>
                </a:cubicBezTo>
                <a:cubicBezTo>
                  <a:pt x="516218" y="117408"/>
                  <a:pt x="522493" y="116096"/>
                  <a:pt x="525556" y="111418"/>
                </a:cubicBezTo>
                <a:lnTo>
                  <a:pt x="552088" y="70904"/>
                </a:lnTo>
                <a:cubicBezTo>
                  <a:pt x="554070" y="67878"/>
                  <a:pt x="554287" y="64024"/>
                  <a:pt x="552657" y="60796"/>
                </a:cubicBezTo>
                <a:cubicBezTo>
                  <a:pt x="551028" y="57566"/>
                  <a:pt x="547798" y="55451"/>
                  <a:pt x="544187" y="55248"/>
                </a:cubicBezTo>
                <a:lnTo>
                  <a:pt x="495835" y="52529"/>
                </a:lnTo>
                <a:cubicBezTo>
                  <a:pt x="490247" y="52215"/>
                  <a:pt x="485472" y="56486"/>
                  <a:pt x="485157" y="62069"/>
                </a:cubicBezTo>
                <a:cubicBezTo>
                  <a:pt x="484842" y="67651"/>
                  <a:pt x="489115" y="72432"/>
                  <a:pt x="494697" y="72747"/>
                </a:cubicBezTo>
                <a:lnTo>
                  <a:pt x="507630" y="73475"/>
                </a:lnTo>
                <a:lnTo>
                  <a:pt x="358096" y="155129"/>
                </a:lnTo>
                <a:cubicBezTo>
                  <a:pt x="352073" y="149356"/>
                  <a:pt x="343912" y="145799"/>
                  <a:pt x="334931" y="145799"/>
                </a:cubicBezTo>
                <a:cubicBezTo>
                  <a:pt x="331510" y="145799"/>
                  <a:pt x="328209" y="146316"/>
                  <a:pt x="325099" y="147273"/>
                </a:cubicBezTo>
                <a:lnTo>
                  <a:pt x="295113" y="103877"/>
                </a:lnTo>
                <a:cubicBezTo>
                  <a:pt x="299518" y="98204"/>
                  <a:pt x="302150" y="91090"/>
                  <a:pt x="302150" y="83367"/>
                </a:cubicBezTo>
                <a:cubicBezTo>
                  <a:pt x="302150" y="64886"/>
                  <a:pt x="287116" y="49852"/>
                  <a:pt x="268637" y="49852"/>
                </a:cubicBezTo>
                <a:cubicBezTo>
                  <a:pt x="250157" y="49852"/>
                  <a:pt x="235121" y="64887"/>
                  <a:pt x="235121" y="83367"/>
                </a:cubicBezTo>
                <a:cubicBezTo>
                  <a:pt x="235121" y="86689"/>
                  <a:pt x="235614" y="89895"/>
                  <a:pt x="236519" y="92927"/>
                </a:cubicBezTo>
                <a:lnTo>
                  <a:pt x="91135" y="191590"/>
                </a:lnTo>
                <a:cubicBezTo>
                  <a:pt x="86508" y="194729"/>
                  <a:pt x="85303" y="201027"/>
                  <a:pt x="88443" y="205653"/>
                </a:cubicBezTo>
                <a:cubicBezTo>
                  <a:pt x="90401" y="208538"/>
                  <a:pt x="93587" y="210094"/>
                  <a:pt x="96829" y="210094"/>
                </a:cubicBezTo>
                <a:close/>
                <a:moveTo>
                  <a:pt x="348195" y="179315"/>
                </a:moveTo>
                <a:cubicBezTo>
                  <a:pt x="348195" y="186629"/>
                  <a:pt x="342245" y="192579"/>
                  <a:pt x="334931" y="192579"/>
                </a:cubicBezTo>
                <a:cubicBezTo>
                  <a:pt x="327617" y="192579"/>
                  <a:pt x="321666" y="186629"/>
                  <a:pt x="321666" y="179315"/>
                </a:cubicBezTo>
                <a:cubicBezTo>
                  <a:pt x="321666" y="172001"/>
                  <a:pt x="327617" y="166050"/>
                  <a:pt x="334931" y="166050"/>
                </a:cubicBezTo>
                <a:cubicBezTo>
                  <a:pt x="342245" y="166050"/>
                  <a:pt x="348195" y="172000"/>
                  <a:pt x="348195" y="179315"/>
                </a:cubicBezTo>
                <a:close/>
                <a:moveTo>
                  <a:pt x="268635" y="70102"/>
                </a:moveTo>
                <a:cubicBezTo>
                  <a:pt x="275949" y="70102"/>
                  <a:pt x="281899" y="76053"/>
                  <a:pt x="281899" y="83367"/>
                </a:cubicBezTo>
                <a:cubicBezTo>
                  <a:pt x="281899" y="90681"/>
                  <a:pt x="275949" y="96632"/>
                  <a:pt x="268635" y="96632"/>
                </a:cubicBezTo>
                <a:cubicBezTo>
                  <a:pt x="261321" y="96632"/>
                  <a:pt x="255370" y="90681"/>
                  <a:pt x="255370" y="83367"/>
                </a:cubicBezTo>
                <a:cubicBezTo>
                  <a:pt x="255370" y="76053"/>
                  <a:pt x="261321" y="70102"/>
                  <a:pt x="268635" y="70102"/>
                </a:cubicBezTo>
                <a:close/>
              </a:path>
            </a:pathLst>
          </a:custGeom>
          <a:solidFill>
            <a:schemeClr val="bg1"/>
          </a:solidFill>
          <a:ln w="126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pt-BR" sz="270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20C7637-EF4B-E0CA-152D-6316555C5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3EA5D5-9DDB-C7C3-A35C-82E64291213D}"/>
              </a:ext>
            </a:extLst>
          </p:cNvPr>
          <p:cNvSpPr txBox="1"/>
          <p:nvPr/>
        </p:nvSpPr>
        <p:spPr>
          <a:xfrm>
            <a:off x="881062" y="554588"/>
            <a:ext cx="13520738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A GERAÇÃO DE ALPHA DA GESTÃO ATIVA NO BRASIL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558075-CCB2-C9BA-74A2-FB378C1BF5AE}"/>
              </a:ext>
            </a:extLst>
          </p:cNvPr>
          <p:cNvCxnSpPr/>
          <p:nvPr/>
        </p:nvCxnSpPr>
        <p:spPr>
          <a:xfrm>
            <a:off x="1050472" y="1427109"/>
            <a:ext cx="84908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409678BA-0EA1-DAC9-7E51-9DFAD0901B48}"/>
              </a:ext>
            </a:extLst>
          </p:cNvPr>
          <p:cNvSpPr/>
          <p:nvPr/>
        </p:nvSpPr>
        <p:spPr>
          <a:xfrm>
            <a:off x="1070723" y="1760863"/>
            <a:ext cx="1236600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DC0766-A5FD-7502-2236-B97F24C2C918}"/>
              </a:ext>
            </a:extLst>
          </p:cNvPr>
          <p:cNvSpPr/>
          <p:nvPr/>
        </p:nvSpPr>
        <p:spPr>
          <a:xfrm>
            <a:off x="3432923" y="1760863"/>
            <a:ext cx="13784355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4ª ETAPA</a:t>
            </a:r>
            <a:b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</a:rPr>
              <a:t>SIMULAÇÃO DE PERFORMANCE ACUMULADA (2014 - 2023)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7212BD68-6DD7-8EBD-84FB-31D993288101}"/>
              </a:ext>
            </a:extLst>
          </p:cNvPr>
          <p:cNvSpPr/>
          <p:nvPr/>
        </p:nvSpPr>
        <p:spPr>
          <a:xfrm>
            <a:off x="2532701" y="191042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Gráfico 6">
            <a:extLst>
              <a:ext uri="{FF2B5EF4-FFF2-40B4-BE49-F238E27FC236}">
                <a16:creationId xmlns:a16="http://schemas.microsoft.com/office/drawing/2014/main" id="{3A6CF6C2-8549-E77E-548B-4554BE97D492}"/>
              </a:ext>
            </a:extLst>
          </p:cNvPr>
          <p:cNvSpPr/>
          <p:nvPr/>
        </p:nvSpPr>
        <p:spPr>
          <a:xfrm>
            <a:off x="1218210" y="1909392"/>
            <a:ext cx="941625" cy="941625"/>
          </a:xfrm>
          <a:custGeom>
            <a:avLst/>
            <a:gdLst>
              <a:gd name="connsiteX0" fmla="*/ 68358 w 627750"/>
              <a:gd name="connsiteY0" fmla="*/ 510571 h 627750"/>
              <a:gd name="connsiteX1" fmla="*/ 164601 w 627750"/>
              <a:gd name="connsiteY1" fmla="*/ 510571 h 627750"/>
              <a:gd name="connsiteX2" fmla="*/ 174726 w 627750"/>
              <a:gd name="connsiteY2" fmla="*/ 500446 h 627750"/>
              <a:gd name="connsiteX3" fmla="*/ 326533 w 627750"/>
              <a:gd name="connsiteY3" fmla="*/ 348639 h 627750"/>
              <a:gd name="connsiteX4" fmla="*/ 478338 w 627750"/>
              <a:gd name="connsiteY4" fmla="*/ 500446 h 627750"/>
              <a:gd name="connsiteX5" fmla="*/ 488463 w 627750"/>
              <a:gd name="connsiteY5" fmla="*/ 510571 h 627750"/>
              <a:gd name="connsiteX6" fmla="*/ 584706 w 627750"/>
              <a:gd name="connsiteY6" fmla="*/ 510571 h 627750"/>
              <a:gd name="connsiteX7" fmla="*/ 594831 w 627750"/>
              <a:gd name="connsiteY7" fmla="*/ 500446 h 627750"/>
              <a:gd name="connsiteX8" fmla="*/ 326533 w 627750"/>
              <a:gd name="connsiteY8" fmla="*/ 232147 h 627750"/>
              <a:gd name="connsiteX9" fmla="*/ 58233 w 627750"/>
              <a:gd name="connsiteY9" fmla="*/ 500446 h 627750"/>
              <a:gd name="connsiteX10" fmla="*/ 68358 w 627750"/>
              <a:gd name="connsiteY10" fmla="*/ 510571 h 627750"/>
              <a:gd name="connsiteX11" fmla="*/ 336658 w 627750"/>
              <a:gd name="connsiteY11" fmla="*/ 252619 h 627750"/>
              <a:gd name="connsiteX12" fmla="*/ 441668 w 627750"/>
              <a:gd name="connsiteY12" fmla="*/ 280778 h 627750"/>
              <a:gd name="connsiteX13" fmla="*/ 403629 w 627750"/>
              <a:gd name="connsiteY13" fmla="*/ 346661 h 627750"/>
              <a:gd name="connsiteX14" fmla="*/ 336658 w 627750"/>
              <a:gd name="connsiteY14" fmla="*/ 328695 h 627750"/>
              <a:gd name="connsiteX15" fmla="*/ 316408 w 627750"/>
              <a:gd name="connsiteY15" fmla="*/ 328695 h 627750"/>
              <a:gd name="connsiteX16" fmla="*/ 249434 w 627750"/>
              <a:gd name="connsiteY16" fmla="*/ 346661 h 627750"/>
              <a:gd name="connsiteX17" fmla="*/ 211396 w 627750"/>
              <a:gd name="connsiteY17" fmla="*/ 280776 h 627750"/>
              <a:gd name="connsiteX18" fmla="*/ 316408 w 627750"/>
              <a:gd name="connsiteY18" fmla="*/ 252619 h 627750"/>
              <a:gd name="connsiteX19" fmla="*/ 498294 w 627750"/>
              <a:gd name="connsiteY19" fmla="*/ 490321 h 627750"/>
              <a:gd name="connsiteX20" fmla="*/ 480326 w 627750"/>
              <a:gd name="connsiteY20" fmla="*/ 423344 h 627750"/>
              <a:gd name="connsiteX21" fmla="*/ 546193 w 627750"/>
              <a:gd name="connsiteY21" fmla="*/ 385316 h 627750"/>
              <a:gd name="connsiteX22" fmla="*/ 574377 w 627750"/>
              <a:gd name="connsiteY22" fmla="*/ 490321 h 627750"/>
              <a:gd name="connsiteX23" fmla="*/ 536043 w 627750"/>
              <a:gd name="connsiteY23" fmla="*/ 367796 h 627750"/>
              <a:gd name="connsiteX24" fmla="*/ 470172 w 627750"/>
              <a:gd name="connsiteY24" fmla="*/ 405826 h 627750"/>
              <a:gd name="connsiteX25" fmla="*/ 421151 w 627750"/>
              <a:gd name="connsiteY25" fmla="*/ 356815 h 627750"/>
              <a:gd name="connsiteX26" fmla="*/ 459183 w 627750"/>
              <a:gd name="connsiteY26" fmla="*/ 290941 h 627750"/>
              <a:gd name="connsiteX27" fmla="*/ 536043 w 627750"/>
              <a:gd name="connsiteY27" fmla="*/ 367796 h 627750"/>
              <a:gd name="connsiteX28" fmla="*/ 193882 w 627750"/>
              <a:gd name="connsiteY28" fmla="*/ 290941 h 627750"/>
              <a:gd name="connsiteX29" fmla="*/ 231914 w 627750"/>
              <a:gd name="connsiteY29" fmla="*/ 356815 h 627750"/>
              <a:gd name="connsiteX30" fmla="*/ 182892 w 627750"/>
              <a:gd name="connsiteY30" fmla="*/ 405826 h 627750"/>
              <a:gd name="connsiteX31" fmla="*/ 117021 w 627750"/>
              <a:gd name="connsiteY31" fmla="*/ 367796 h 627750"/>
              <a:gd name="connsiteX32" fmla="*/ 193882 w 627750"/>
              <a:gd name="connsiteY32" fmla="*/ 290941 h 627750"/>
              <a:gd name="connsiteX33" fmla="*/ 106869 w 627750"/>
              <a:gd name="connsiteY33" fmla="*/ 385316 h 627750"/>
              <a:gd name="connsiteX34" fmla="*/ 172736 w 627750"/>
              <a:gd name="connsiteY34" fmla="*/ 423344 h 627750"/>
              <a:gd name="connsiteX35" fmla="*/ 154768 w 627750"/>
              <a:gd name="connsiteY35" fmla="*/ 490321 h 627750"/>
              <a:gd name="connsiteX36" fmla="*/ 78686 w 627750"/>
              <a:gd name="connsiteY36" fmla="*/ 490321 h 627750"/>
              <a:gd name="connsiteX37" fmla="*/ 106869 w 627750"/>
              <a:gd name="connsiteY37" fmla="*/ 385316 h 627750"/>
              <a:gd name="connsiteX38" fmla="*/ 414096 w 627750"/>
              <a:gd name="connsiteY38" fmla="*/ 412884 h 627750"/>
              <a:gd name="connsiteX39" fmla="*/ 399777 w 627750"/>
              <a:gd name="connsiteY39" fmla="*/ 412884 h 627750"/>
              <a:gd name="connsiteX40" fmla="*/ 351835 w 627750"/>
              <a:gd name="connsiteY40" fmla="*/ 460825 h 627750"/>
              <a:gd name="connsiteX41" fmla="*/ 326533 w 627750"/>
              <a:gd name="connsiteY41" fmla="*/ 453409 h 627750"/>
              <a:gd name="connsiteX42" fmla="*/ 279496 w 627750"/>
              <a:gd name="connsiteY42" fmla="*/ 500446 h 627750"/>
              <a:gd name="connsiteX43" fmla="*/ 326531 w 627750"/>
              <a:gd name="connsiteY43" fmla="*/ 547484 h 627750"/>
              <a:gd name="connsiteX44" fmla="*/ 373568 w 627750"/>
              <a:gd name="connsiteY44" fmla="*/ 500446 h 627750"/>
              <a:gd name="connsiteX45" fmla="*/ 366154 w 627750"/>
              <a:gd name="connsiteY45" fmla="*/ 475146 h 627750"/>
              <a:gd name="connsiteX46" fmla="*/ 414096 w 627750"/>
              <a:gd name="connsiteY46" fmla="*/ 427203 h 627750"/>
              <a:gd name="connsiteX47" fmla="*/ 414096 w 627750"/>
              <a:gd name="connsiteY47" fmla="*/ 412884 h 627750"/>
              <a:gd name="connsiteX48" fmla="*/ 326531 w 627750"/>
              <a:gd name="connsiteY48" fmla="*/ 527234 h 627750"/>
              <a:gd name="connsiteX49" fmla="*/ 299744 w 627750"/>
              <a:gd name="connsiteY49" fmla="*/ 500446 h 627750"/>
              <a:gd name="connsiteX50" fmla="*/ 326531 w 627750"/>
              <a:gd name="connsiteY50" fmla="*/ 473659 h 627750"/>
              <a:gd name="connsiteX51" fmla="*/ 353318 w 627750"/>
              <a:gd name="connsiteY51" fmla="*/ 500446 h 627750"/>
              <a:gd name="connsiteX52" fmla="*/ 326531 w 627750"/>
              <a:gd name="connsiteY52" fmla="*/ 527234 h 627750"/>
              <a:gd name="connsiteX53" fmla="*/ 627750 w 627750"/>
              <a:gd name="connsiteY53" fmla="*/ 617625 h 627750"/>
              <a:gd name="connsiteX54" fmla="*/ 617625 w 627750"/>
              <a:gd name="connsiteY54" fmla="*/ 627750 h 627750"/>
              <a:gd name="connsiteX55" fmla="*/ 10125 w 627750"/>
              <a:gd name="connsiteY55" fmla="*/ 627750 h 627750"/>
              <a:gd name="connsiteX56" fmla="*/ 0 w 627750"/>
              <a:gd name="connsiteY56" fmla="*/ 617625 h 627750"/>
              <a:gd name="connsiteX57" fmla="*/ 0 w 627750"/>
              <a:gd name="connsiteY57" fmla="*/ 10125 h 627750"/>
              <a:gd name="connsiteX58" fmla="*/ 10125 w 627750"/>
              <a:gd name="connsiteY58" fmla="*/ 0 h 627750"/>
              <a:gd name="connsiteX59" fmla="*/ 20250 w 627750"/>
              <a:gd name="connsiteY59" fmla="*/ 10125 h 627750"/>
              <a:gd name="connsiteX60" fmla="*/ 20250 w 627750"/>
              <a:gd name="connsiteY60" fmla="*/ 25995 h 627750"/>
              <a:gd name="connsiteX61" fmla="*/ 41472 w 627750"/>
              <a:gd name="connsiteY61" fmla="*/ 25995 h 627750"/>
              <a:gd name="connsiteX62" fmla="*/ 51597 w 627750"/>
              <a:gd name="connsiteY62" fmla="*/ 36120 h 627750"/>
              <a:gd name="connsiteX63" fmla="*/ 41472 w 627750"/>
              <a:gd name="connsiteY63" fmla="*/ 46245 h 627750"/>
              <a:gd name="connsiteX64" fmla="*/ 20250 w 627750"/>
              <a:gd name="connsiteY64" fmla="*/ 46245 h 627750"/>
              <a:gd name="connsiteX65" fmla="*/ 20250 w 627750"/>
              <a:gd name="connsiteY65" fmla="*/ 80418 h 627750"/>
              <a:gd name="connsiteX66" fmla="*/ 41472 w 627750"/>
              <a:gd name="connsiteY66" fmla="*/ 80418 h 627750"/>
              <a:gd name="connsiteX67" fmla="*/ 51597 w 627750"/>
              <a:gd name="connsiteY67" fmla="*/ 90543 h 627750"/>
              <a:gd name="connsiteX68" fmla="*/ 41472 w 627750"/>
              <a:gd name="connsiteY68" fmla="*/ 100668 h 627750"/>
              <a:gd name="connsiteX69" fmla="*/ 20250 w 627750"/>
              <a:gd name="connsiteY69" fmla="*/ 100668 h 627750"/>
              <a:gd name="connsiteX70" fmla="*/ 20250 w 627750"/>
              <a:gd name="connsiteY70" fmla="*/ 134842 h 627750"/>
              <a:gd name="connsiteX71" fmla="*/ 41472 w 627750"/>
              <a:gd name="connsiteY71" fmla="*/ 134842 h 627750"/>
              <a:gd name="connsiteX72" fmla="*/ 51597 w 627750"/>
              <a:gd name="connsiteY72" fmla="*/ 144967 h 627750"/>
              <a:gd name="connsiteX73" fmla="*/ 41472 w 627750"/>
              <a:gd name="connsiteY73" fmla="*/ 155092 h 627750"/>
              <a:gd name="connsiteX74" fmla="*/ 20250 w 627750"/>
              <a:gd name="connsiteY74" fmla="*/ 155092 h 627750"/>
              <a:gd name="connsiteX75" fmla="*/ 20250 w 627750"/>
              <a:gd name="connsiteY75" fmla="*/ 189265 h 627750"/>
              <a:gd name="connsiteX76" fmla="*/ 41472 w 627750"/>
              <a:gd name="connsiteY76" fmla="*/ 189265 h 627750"/>
              <a:gd name="connsiteX77" fmla="*/ 51597 w 627750"/>
              <a:gd name="connsiteY77" fmla="*/ 199390 h 627750"/>
              <a:gd name="connsiteX78" fmla="*/ 41472 w 627750"/>
              <a:gd name="connsiteY78" fmla="*/ 209515 h 627750"/>
              <a:gd name="connsiteX79" fmla="*/ 20250 w 627750"/>
              <a:gd name="connsiteY79" fmla="*/ 209515 h 627750"/>
              <a:gd name="connsiteX80" fmla="*/ 20250 w 627750"/>
              <a:gd name="connsiteY80" fmla="*/ 243689 h 627750"/>
              <a:gd name="connsiteX81" fmla="*/ 41472 w 627750"/>
              <a:gd name="connsiteY81" fmla="*/ 243689 h 627750"/>
              <a:gd name="connsiteX82" fmla="*/ 51597 w 627750"/>
              <a:gd name="connsiteY82" fmla="*/ 253814 h 627750"/>
              <a:gd name="connsiteX83" fmla="*/ 41472 w 627750"/>
              <a:gd name="connsiteY83" fmla="*/ 263939 h 627750"/>
              <a:gd name="connsiteX84" fmla="*/ 20250 w 627750"/>
              <a:gd name="connsiteY84" fmla="*/ 263939 h 627750"/>
              <a:gd name="connsiteX85" fmla="*/ 20250 w 627750"/>
              <a:gd name="connsiteY85" fmla="*/ 298113 h 627750"/>
              <a:gd name="connsiteX86" fmla="*/ 41472 w 627750"/>
              <a:gd name="connsiteY86" fmla="*/ 298113 h 627750"/>
              <a:gd name="connsiteX87" fmla="*/ 51597 w 627750"/>
              <a:gd name="connsiteY87" fmla="*/ 308238 h 627750"/>
              <a:gd name="connsiteX88" fmla="*/ 41472 w 627750"/>
              <a:gd name="connsiteY88" fmla="*/ 318363 h 627750"/>
              <a:gd name="connsiteX89" fmla="*/ 20250 w 627750"/>
              <a:gd name="connsiteY89" fmla="*/ 318363 h 627750"/>
              <a:gd name="connsiteX90" fmla="*/ 20250 w 627750"/>
              <a:gd name="connsiteY90" fmla="*/ 352536 h 627750"/>
              <a:gd name="connsiteX91" fmla="*/ 41472 w 627750"/>
              <a:gd name="connsiteY91" fmla="*/ 352536 h 627750"/>
              <a:gd name="connsiteX92" fmla="*/ 51597 w 627750"/>
              <a:gd name="connsiteY92" fmla="*/ 362661 h 627750"/>
              <a:gd name="connsiteX93" fmla="*/ 41472 w 627750"/>
              <a:gd name="connsiteY93" fmla="*/ 372786 h 627750"/>
              <a:gd name="connsiteX94" fmla="*/ 20250 w 627750"/>
              <a:gd name="connsiteY94" fmla="*/ 372786 h 627750"/>
              <a:gd name="connsiteX95" fmla="*/ 20250 w 627750"/>
              <a:gd name="connsiteY95" fmla="*/ 406959 h 627750"/>
              <a:gd name="connsiteX96" fmla="*/ 41472 w 627750"/>
              <a:gd name="connsiteY96" fmla="*/ 406959 h 627750"/>
              <a:gd name="connsiteX97" fmla="*/ 51597 w 627750"/>
              <a:gd name="connsiteY97" fmla="*/ 417084 h 627750"/>
              <a:gd name="connsiteX98" fmla="*/ 41472 w 627750"/>
              <a:gd name="connsiteY98" fmla="*/ 427209 h 627750"/>
              <a:gd name="connsiteX99" fmla="*/ 20250 w 627750"/>
              <a:gd name="connsiteY99" fmla="*/ 427209 h 627750"/>
              <a:gd name="connsiteX100" fmla="*/ 20250 w 627750"/>
              <a:gd name="connsiteY100" fmla="*/ 461384 h 627750"/>
              <a:gd name="connsiteX101" fmla="*/ 41472 w 627750"/>
              <a:gd name="connsiteY101" fmla="*/ 461384 h 627750"/>
              <a:gd name="connsiteX102" fmla="*/ 51597 w 627750"/>
              <a:gd name="connsiteY102" fmla="*/ 471509 h 627750"/>
              <a:gd name="connsiteX103" fmla="*/ 41472 w 627750"/>
              <a:gd name="connsiteY103" fmla="*/ 481634 h 627750"/>
              <a:gd name="connsiteX104" fmla="*/ 20250 w 627750"/>
              <a:gd name="connsiteY104" fmla="*/ 481634 h 627750"/>
              <a:gd name="connsiteX105" fmla="*/ 20250 w 627750"/>
              <a:gd name="connsiteY105" fmla="*/ 513278 h 627750"/>
              <a:gd name="connsiteX106" fmla="*/ 41472 w 627750"/>
              <a:gd name="connsiteY106" fmla="*/ 513278 h 627750"/>
              <a:gd name="connsiteX107" fmla="*/ 51597 w 627750"/>
              <a:gd name="connsiteY107" fmla="*/ 523403 h 627750"/>
              <a:gd name="connsiteX108" fmla="*/ 51510 w 627750"/>
              <a:gd name="connsiteY108" fmla="*/ 524667 h 627750"/>
              <a:gd name="connsiteX109" fmla="*/ 51597 w 627750"/>
              <a:gd name="connsiteY109" fmla="*/ 525932 h 627750"/>
              <a:gd name="connsiteX110" fmla="*/ 41472 w 627750"/>
              <a:gd name="connsiteY110" fmla="*/ 536057 h 627750"/>
              <a:gd name="connsiteX111" fmla="*/ 20250 w 627750"/>
              <a:gd name="connsiteY111" fmla="*/ 536057 h 627750"/>
              <a:gd name="connsiteX112" fmla="*/ 20250 w 627750"/>
              <a:gd name="connsiteY112" fmla="*/ 607500 h 627750"/>
              <a:gd name="connsiteX113" fmla="*/ 74734 w 627750"/>
              <a:gd name="connsiteY113" fmla="*/ 607500 h 627750"/>
              <a:gd name="connsiteX114" fmla="*/ 74734 w 627750"/>
              <a:gd name="connsiteY114" fmla="*/ 586278 h 627750"/>
              <a:gd name="connsiteX115" fmla="*/ 84859 w 627750"/>
              <a:gd name="connsiteY115" fmla="*/ 576153 h 627750"/>
              <a:gd name="connsiteX116" fmla="*/ 94984 w 627750"/>
              <a:gd name="connsiteY116" fmla="*/ 586278 h 627750"/>
              <a:gd name="connsiteX117" fmla="*/ 94984 w 627750"/>
              <a:gd name="connsiteY117" fmla="*/ 607500 h 627750"/>
              <a:gd name="connsiteX118" fmla="*/ 130897 w 627750"/>
              <a:gd name="connsiteY118" fmla="*/ 607500 h 627750"/>
              <a:gd name="connsiteX119" fmla="*/ 130897 w 627750"/>
              <a:gd name="connsiteY119" fmla="*/ 586278 h 627750"/>
              <a:gd name="connsiteX120" fmla="*/ 141022 w 627750"/>
              <a:gd name="connsiteY120" fmla="*/ 576153 h 627750"/>
              <a:gd name="connsiteX121" fmla="*/ 151147 w 627750"/>
              <a:gd name="connsiteY121" fmla="*/ 586278 h 627750"/>
              <a:gd name="connsiteX122" fmla="*/ 151147 w 627750"/>
              <a:gd name="connsiteY122" fmla="*/ 607500 h 627750"/>
              <a:gd name="connsiteX123" fmla="*/ 187062 w 627750"/>
              <a:gd name="connsiteY123" fmla="*/ 607500 h 627750"/>
              <a:gd name="connsiteX124" fmla="*/ 187062 w 627750"/>
              <a:gd name="connsiteY124" fmla="*/ 586278 h 627750"/>
              <a:gd name="connsiteX125" fmla="*/ 197187 w 627750"/>
              <a:gd name="connsiteY125" fmla="*/ 576153 h 627750"/>
              <a:gd name="connsiteX126" fmla="*/ 207312 w 627750"/>
              <a:gd name="connsiteY126" fmla="*/ 586278 h 627750"/>
              <a:gd name="connsiteX127" fmla="*/ 207312 w 627750"/>
              <a:gd name="connsiteY127" fmla="*/ 607500 h 627750"/>
              <a:gd name="connsiteX128" fmla="*/ 243225 w 627750"/>
              <a:gd name="connsiteY128" fmla="*/ 607500 h 627750"/>
              <a:gd name="connsiteX129" fmla="*/ 243225 w 627750"/>
              <a:gd name="connsiteY129" fmla="*/ 586278 h 627750"/>
              <a:gd name="connsiteX130" fmla="*/ 253350 w 627750"/>
              <a:gd name="connsiteY130" fmla="*/ 576153 h 627750"/>
              <a:gd name="connsiteX131" fmla="*/ 263475 w 627750"/>
              <a:gd name="connsiteY131" fmla="*/ 586278 h 627750"/>
              <a:gd name="connsiteX132" fmla="*/ 263475 w 627750"/>
              <a:gd name="connsiteY132" fmla="*/ 607500 h 627750"/>
              <a:gd name="connsiteX133" fmla="*/ 299390 w 627750"/>
              <a:gd name="connsiteY133" fmla="*/ 607500 h 627750"/>
              <a:gd name="connsiteX134" fmla="*/ 299390 w 627750"/>
              <a:gd name="connsiteY134" fmla="*/ 586278 h 627750"/>
              <a:gd name="connsiteX135" fmla="*/ 309515 w 627750"/>
              <a:gd name="connsiteY135" fmla="*/ 576153 h 627750"/>
              <a:gd name="connsiteX136" fmla="*/ 319640 w 627750"/>
              <a:gd name="connsiteY136" fmla="*/ 586278 h 627750"/>
              <a:gd name="connsiteX137" fmla="*/ 319640 w 627750"/>
              <a:gd name="connsiteY137" fmla="*/ 607500 h 627750"/>
              <a:gd name="connsiteX138" fmla="*/ 355553 w 627750"/>
              <a:gd name="connsiteY138" fmla="*/ 607500 h 627750"/>
              <a:gd name="connsiteX139" fmla="*/ 355553 w 627750"/>
              <a:gd name="connsiteY139" fmla="*/ 586278 h 627750"/>
              <a:gd name="connsiteX140" fmla="*/ 365678 w 627750"/>
              <a:gd name="connsiteY140" fmla="*/ 576153 h 627750"/>
              <a:gd name="connsiteX141" fmla="*/ 375803 w 627750"/>
              <a:gd name="connsiteY141" fmla="*/ 586278 h 627750"/>
              <a:gd name="connsiteX142" fmla="*/ 375803 w 627750"/>
              <a:gd name="connsiteY142" fmla="*/ 607500 h 627750"/>
              <a:gd name="connsiteX143" fmla="*/ 411718 w 627750"/>
              <a:gd name="connsiteY143" fmla="*/ 607500 h 627750"/>
              <a:gd name="connsiteX144" fmla="*/ 411718 w 627750"/>
              <a:gd name="connsiteY144" fmla="*/ 586278 h 627750"/>
              <a:gd name="connsiteX145" fmla="*/ 421843 w 627750"/>
              <a:gd name="connsiteY145" fmla="*/ 576153 h 627750"/>
              <a:gd name="connsiteX146" fmla="*/ 431968 w 627750"/>
              <a:gd name="connsiteY146" fmla="*/ 586278 h 627750"/>
              <a:gd name="connsiteX147" fmla="*/ 431968 w 627750"/>
              <a:gd name="connsiteY147" fmla="*/ 607500 h 627750"/>
              <a:gd name="connsiteX148" fmla="*/ 467881 w 627750"/>
              <a:gd name="connsiteY148" fmla="*/ 607500 h 627750"/>
              <a:gd name="connsiteX149" fmla="*/ 467881 w 627750"/>
              <a:gd name="connsiteY149" fmla="*/ 586278 h 627750"/>
              <a:gd name="connsiteX150" fmla="*/ 478006 w 627750"/>
              <a:gd name="connsiteY150" fmla="*/ 576153 h 627750"/>
              <a:gd name="connsiteX151" fmla="*/ 488131 w 627750"/>
              <a:gd name="connsiteY151" fmla="*/ 586278 h 627750"/>
              <a:gd name="connsiteX152" fmla="*/ 488131 w 627750"/>
              <a:gd name="connsiteY152" fmla="*/ 607500 h 627750"/>
              <a:gd name="connsiteX153" fmla="*/ 524047 w 627750"/>
              <a:gd name="connsiteY153" fmla="*/ 607500 h 627750"/>
              <a:gd name="connsiteX154" fmla="*/ 524047 w 627750"/>
              <a:gd name="connsiteY154" fmla="*/ 586278 h 627750"/>
              <a:gd name="connsiteX155" fmla="*/ 534172 w 627750"/>
              <a:gd name="connsiteY155" fmla="*/ 576153 h 627750"/>
              <a:gd name="connsiteX156" fmla="*/ 544297 w 627750"/>
              <a:gd name="connsiteY156" fmla="*/ 586278 h 627750"/>
              <a:gd name="connsiteX157" fmla="*/ 544297 w 627750"/>
              <a:gd name="connsiteY157" fmla="*/ 607500 h 627750"/>
              <a:gd name="connsiteX158" fmla="*/ 617625 w 627750"/>
              <a:gd name="connsiteY158" fmla="*/ 607500 h 627750"/>
              <a:gd name="connsiteX159" fmla="*/ 627750 w 627750"/>
              <a:gd name="connsiteY159" fmla="*/ 617625 h 627750"/>
              <a:gd name="connsiteX160" fmla="*/ 96829 w 627750"/>
              <a:gd name="connsiteY160" fmla="*/ 210094 h 627750"/>
              <a:gd name="connsiteX161" fmla="*/ 102505 w 627750"/>
              <a:gd name="connsiteY161" fmla="*/ 208345 h 627750"/>
              <a:gd name="connsiteX162" fmla="*/ 247903 w 627750"/>
              <a:gd name="connsiteY162" fmla="*/ 109671 h 627750"/>
              <a:gd name="connsiteX163" fmla="*/ 268635 w 627750"/>
              <a:gd name="connsiteY163" fmla="*/ 116883 h 627750"/>
              <a:gd name="connsiteX164" fmla="*/ 278467 w 627750"/>
              <a:gd name="connsiteY164" fmla="*/ 115409 h 627750"/>
              <a:gd name="connsiteX165" fmla="*/ 308453 w 627750"/>
              <a:gd name="connsiteY165" fmla="*/ 158804 h 627750"/>
              <a:gd name="connsiteX166" fmla="*/ 301416 w 627750"/>
              <a:gd name="connsiteY166" fmla="*/ 179315 h 627750"/>
              <a:gd name="connsiteX167" fmla="*/ 334931 w 627750"/>
              <a:gd name="connsiteY167" fmla="*/ 212829 h 627750"/>
              <a:gd name="connsiteX168" fmla="*/ 368445 w 627750"/>
              <a:gd name="connsiteY168" fmla="*/ 179315 h 627750"/>
              <a:gd name="connsiteX169" fmla="*/ 367821 w 627750"/>
              <a:gd name="connsiteY169" fmla="*/ 172891 h 627750"/>
              <a:gd name="connsiteX170" fmla="*/ 513016 w 627750"/>
              <a:gd name="connsiteY170" fmla="*/ 93604 h 627750"/>
              <a:gd name="connsiteX171" fmla="*/ 508615 w 627750"/>
              <a:gd name="connsiteY171" fmla="*/ 100325 h 627750"/>
              <a:gd name="connsiteX172" fmla="*/ 511539 w 627750"/>
              <a:gd name="connsiteY172" fmla="*/ 114342 h 627750"/>
              <a:gd name="connsiteX173" fmla="*/ 525556 w 627750"/>
              <a:gd name="connsiteY173" fmla="*/ 111418 h 627750"/>
              <a:gd name="connsiteX174" fmla="*/ 552088 w 627750"/>
              <a:gd name="connsiteY174" fmla="*/ 70904 h 627750"/>
              <a:gd name="connsiteX175" fmla="*/ 552657 w 627750"/>
              <a:gd name="connsiteY175" fmla="*/ 60796 h 627750"/>
              <a:gd name="connsiteX176" fmla="*/ 544187 w 627750"/>
              <a:gd name="connsiteY176" fmla="*/ 55248 h 627750"/>
              <a:gd name="connsiteX177" fmla="*/ 495835 w 627750"/>
              <a:gd name="connsiteY177" fmla="*/ 52529 h 627750"/>
              <a:gd name="connsiteX178" fmla="*/ 485157 w 627750"/>
              <a:gd name="connsiteY178" fmla="*/ 62069 h 627750"/>
              <a:gd name="connsiteX179" fmla="*/ 494697 w 627750"/>
              <a:gd name="connsiteY179" fmla="*/ 72747 h 627750"/>
              <a:gd name="connsiteX180" fmla="*/ 507630 w 627750"/>
              <a:gd name="connsiteY180" fmla="*/ 73475 h 627750"/>
              <a:gd name="connsiteX181" fmla="*/ 358096 w 627750"/>
              <a:gd name="connsiteY181" fmla="*/ 155129 h 627750"/>
              <a:gd name="connsiteX182" fmla="*/ 334931 w 627750"/>
              <a:gd name="connsiteY182" fmla="*/ 145799 h 627750"/>
              <a:gd name="connsiteX183" fmla="*/ 325099 w 627750"/>
              <a:gd name="connsiteY183" fmla="*/ 147273 h 627750"/>
              <a:gd name="connsiteX184" fmla="*/ 295113 w 627750"/>
              <a:gd name="connsiteY184" fmla="*/ 103877 h 627750"/>
              <a:gd name="connsiteX185" fmla="*/ 302150 w 627750"/>
              <a:gd name="connsiteY185" fmla="*/ 83367 h 627750"/>
              <a:gd name="connsiteX186" fmla="*/ 268637 w 627750"/>
              <a:gd name="connsiteY186" fmla="*/ 49852 h 627750"/>
              <a:gd name="connsiteX187" fmla="*/ 235121 w 627750"/>
              <a:gd name="connsiteY187" fmla="*/ 83367 h 627750"/>
              <a:gd name="connsiteX188" fmla="*/ 236519 w 627750"/>
              <a:gd name="connsiteY188" fmla="*/ 92927 h 627750"/>
              <a:gd name="connsiteX189" fmla="*/ 91135 w 627750"/>
              <a:gd name="connsiteY189" fmla="*/ 191590 h 627750"/>
              <a:gd name="connsiteX190" fmla="*/ 88443 w 627750"/>
              <a:gd name="connsiteY190" fmla="*/ 205653 h 627750"/>
              <a:gd name="connsiteX191" fmla="*/ 96829 w 627750"/>
              <a:gd name="connsiteY191" fmla="*/ 210094 h 627750"/>
              <a:gd name="connsiteX192" fmla="*/ 348195 w 627750"/>
              <a:gd name="connsiteY192" fmla="*/ 179315 h 627750"/>
              <a:gd name="connsiteX193" fmla="*/ 334931 w 627750"/>
              <a:gd name="connsiteY193" fmla="*/ 192579 h 627750"/>
              <a:gd name="connsiteX194" fmla="*/ 321666 w 627750"/>
              <a:gd name="connsiteY194" fmla="*/ 179315 h 627750"/>
              <a:gd name="connsiteX195" fmla="*/ 334931 w 627750"/>
              <a:gd name="connsiteY195" fmla="*/ 166050 h 627750"/>
              <a:gd name="connsiteX196" fmla="*/ 348195 w 627750"/>
              <a:gd name="connsiteY196" fmla="*/ 179315 h 627750"/>
              <a:gd name="connsiteX197" fmla="*/ 268635 w 627750"/>
              <a:gd name="connsiteY197" fmla="*/ 70102 h 627750"/>
              <a:gd name="connsiteX198" fmla="*/ 281899 w 627750"/>
              <a:gd name="connsiteY198" fmla="*/ 83367 h 627750"/>
              <a:gd name="connsiteX199" fmla="*/ 268635 w 627750"/>
              <a:gd name="connsiteY199" fmla="*/ 96632 h 627750"/>
              <a:gd name="connsiteX200" fmla="*/ 255370 w 627750"/>
              <a:gd name="connsiteY200" fmla="*/ 83367 h 627750"/>
              <a:gd name="connsiteX201" fmla="*/ 268635 w 627750"/>
              <a:gd name="connsiteY201" fmla="*/ 70102 h 6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627750" h="627750">
                <a:moveTo>
                  <a:pt x="68358" y="510571"/>
                </a:moveTo>
                <a:lnTo>
                  <a:pt x="164601" y="510571"/>
                </a:lnTo>
                <a:cubicBezTo>
                  <a:pt x="170192" y="510571"/>
                  <a:pt x="174726" y="506037"/>
                  <a:pt x="174726" y="500446"/>
                </a:cubicBezTo>
                <a:cubicBezTo>
                  <a:pt x="174726" y="416739"/>
                  <a:pt x="242827" y="348639"/>
                  <a:pt x="326533" y="348639"/>
                </a:cubicBezTo>
                <a:cubicBezTo>
                  <a:pt x="410238" y="348639"/>
                  <a:pt x="478338" y="416740"/>
                  <a:pt x="478338" y="500446"/>
                </a:cubicBezTo>
                <a:cubicBezTo>
                  <a:pt x="478338" y="506037"/>
                  <a:pt x="482871" y="510571"/>
                  <a:pt x="488463" y="510571"/>
                </a:cubicBezTo>
                <a:lnTo>
                  <a:pt x="584706" y="510571"/>
                </a:lnTo>
                <a:cubicBezTo>
                  <a:pt x="590298" y="510571"/>
                  <a:pt x="594831" y="506037"/>
                  <a:pt x="594831" y="500446"/>
                </a:cubicBezTo>
                <a:cubicBezTo>
                  <a:pt x="594831" y="352504"/>
                  <a:pt x="474473" y="232147"/>
                  <a:pt x="326533" y="232147"/>
                </a:cubicBezTo>
                <a:cubicBezTo>
                  <a:pt x="178592" y="232147"/>
                  <a:pt x="58233" y="352506"/>
                  <a:pt x="58233" y="500446"/>
                </a:cubicBezTo>
                <a:cubicBezTo>
                  <a:pt x="58233" y="506037"/>
                  <a:pt x="62766" y="510571"/>
                  <a:pt x="68358" y="510571"/>
                </a:cubicBezTo>
                <a:close/>
                <a:moveTo>
                  <a:pt x="336658" y="252619"/>
                </a:moveTo>
                <a:cubicBezTo>
                  <a:pt x="374429" y="254144"/>
                  <a:pt x="410054" y="264140"/>
                  <a:pt x="441668" y="280778"/>
                </a:cubicBezTo>
                <a:lnTo>
                  <a:pt x="403629" y="346661"/>
                </a:lnTo>
                <a:cubicBezTo>
                  <a:pt x="383272" y="336413"/>
                  <a:pt x="360617" y="330093"/>
                  <a:pt x="336658" y="328695"/>
                </a:cubicBezTo>
                <a:close/>
                <a:moveTo>
                  <a:pt x="316408" y="328695"/>
                </a:moveTo>
                <a:cubicBezTo>
                  <a:pt x="292448" y="330093"/>
                  <a:pt x="269792" y="336413"/>
                  <a:pt x="249434" y="346661"/>
                </a:cubicBezTo>
                <a:lnTo>
                  <a:pt x="211396" y="280776"/>
                </a:lnTo>
                <a:cubicBezTo>
                  <a:pt x="243011" y="264140"/>
                  <a:pt x="278636" y="254143"/>
                  <a:pt x="316408" y="252619"/>
                </a:cubicBezTo>
                <a:close/>
                <a:moveTo>
                  <a:pt x="498294" y="490321"/>
                </a:moveTo>
                <a:cubicBezTo>
                  <a:pt x="496897" y="466361"/>
                  <a:pt x="490574" y="443702"/>
                  <a:pt x="480326" y="423344"/>
                </a:cubicBezTo>
                <a:lnTo>
                  <a:pt x="546193" y="385316"/>
                </a:lnTo>
                <a:cubicBezTo>
                  <a:pt x="562831" y="416931"/>
                  <a:pt x="572854" y="452548"/>
                  <a:pt x="574377" y="490321"/>
                </a:cubicBezTo>
                <a:close/>
                <a:moveTo>
                  <a:pt x="536043" y="367796"/>
                </a:moveTo>
                <a:lnTo>
                  <a:pt x="470172" y="405826"/>
                </a:lnTo>
                <a:cubicBezTo>
                  <a:pt x="457312" y="386370"/>
                  <a:pt x="440606" y="369675"/>
                  <a:pt x="421151" y="356815"/>
                </a:cubicBezTo>
                <a:lnTo>
                  <a:pt x="459183" y="290941"/>
                </a:lnTo>
                <a:cubicBezTo>
                  <a:pt x="490101" y="310586"/>
                  <a:pt x="516397" y="336876"/>
                  <a:pt x="536043" y="367796"/>
                </a:cubicBezTo>
                <a:close/>
                <a:moveTo>
                  <a:pt x="193882" y="290941"/>
                </a:moveTo>
                <a:lnTo>
                  <a:pt x="231914" y="356815"/>
                </a:lnTo>
                <a:cubicBezTo>
                  <a:pt x="212458" y="369675"/>
                  <a:pt x="195752" y="386370"/>
                  <a:pt x="182892" y="405826"/>
                </a:cubicBezTo>
                <a:lnTo>
                  <a:pt x="117021" y="367796"/>
                </a:lnTo>
                <a:cubicBezTo>
                  <a:pt x="136667" y="336876"/>
                  <a:pt x="162964" y="310586"/>
                  <a:pt x="193882" y="290941"/>
                </a:cubicBezTo>
                <a:close/>
                <a:moveTo>
                  <a:pt x="106869" y="385316"/>
                </a:moveTo>
                <a:lnTo>
                  <a:pt x="172736" y="423344"/>
                </a:lnTo>
                <a:cubicBezTo>
                  <a:pt x="162489" y="443703"/>
                  <a:pt x="156165" y="466361"/>
                  <a:pt x="154768" y="490321"/>
                </a:cubicBezTo>
                <a:lnTo>
                  <a:pt x="78686" y="490321"/>
                </a:lnTo>
                <a:cubicBezTo>
                  <a:pt x="80209" y="452548"/>
                  <a:pt x="90231" y="416932"/>
                  <a:pt x="106869" y="385316"/>
                </a:cubicBezTo>
                <a:close/>
                <a:moveTo>
                  <a:pt x="414096" y="412884"/>
                </a:moveTo>
                <a:cubicBezTo>
                  <a:pt x="410141" y="408931"/>
                  <a:pt x="403732" y="408931"/>
                  <a:pt x="399777" y="412884"/>
                </a:cubicBezTo>
                <a:lnTo>
                  <a:pt x="351835" y="460825"/>
                </a:lnTo>
                <a:cubicBezTo>
                  <a:pt x="344523" y="456139"/>
                  <a:pt x="335844" y="453409"/>
                  <a:pt x="326533" y="453409"/>
                </a:cubicBezTo>
                <a:cubicBezTo>
                  <a:pt x="300596" y="453409"/>
                  <a:pt x="279496" y="474509"/>
                  <a:pt x="279496" y="500446"/>
                </a:cubicBezTo>
                <a:cubicBezTo>
                  <a:pt x="279496" y="526382"/>
                  <a:pt x="300595" y="547484"/>
                  <a:pt x="326531" y="547484"/>
                </a:cubicBezTo>
                <a:cubicBezTo>
                  <a:pt x="352468" y="547484"/>
                  <a:pt x="373568" y="526382"/>
                  <a:pt x="373568" y="500446"/>
                </a:cubicBezTo>
                <a:cubicBezTo>
                  <a:pt x="373568" y="491136"/>
                  <a:pt x="370838" y="482458"/>
                  <a:pt x="366154" y="475146"/>
                </a:cubicBezTo>
                <a:lnTo>
                  <a:pt x="414096" y="427203"/>
                </a:lnTo>
                <a:cubicBezTo>
                  <a:pt x="418050" y="423248"/>
                  <a:pt x="418050" y="416837"/>
                  <a:pt x="414096" y="412884"/>
                </a:cubicBezTo>
                <a:close/>
                <a:moveTo>
                  <a:pt x="326531" y="527234"/>
                </a:moveTo>
                <a:cubicBezTo>
                  <a:pt x="311760" y="527234"/>
                  <a:pt x="299744" y="515217"/>
                  <a:pt x="299744" y="500446"/>
                </a:cubicBezTo>
                <a:cubicBezTo>
                  <a:pt x="299744" y="485675"/>
                  <a:pt x="311760" y="473659"/>
                  <a:pt x="326531" y="473659"/>
                </a:cubicBezTo>
                <a:cubicBezTo>
                  <a:pt x="341302" y="473659"/>
                  <a:pt x="353318" y="485675"/>
                  <a:pt x="353318" y="500446"/>
                </a:cubicBezTo>
                <a:cubicBezTo>
                  <a:pt x="353318" y="515217"/>
                  <a:pt x="341302" y="527234"/>
                  <a:pt x="326531" y="527234"/>
                </a:cubicBezTo>
                <a:close/>
                <a:moveTo>
                  <a:pt x="627750" y="617625"/>
                </a:moveTo>
                <a:cubicBezTo>
                  <a:pt x="627750" y="623217"/>
                  <a:pt x="623217" y="627750"/>
                  <a:pt x="617625" y="627750"/>
                </a:cubicBezTo>
                <a:lnTo>
                  <a:pt x="10125" y="627750"/>
                </a:lnTo>
                <a:cubicBezTo>
                  <a:pt x="4533" y="627750"/>
                  <a:pt x="0" y="623217"/>
                  <a:pt x="0" y="617625"/>
                </a:cubicBezTo>
                <a:lnTo>
                  <a:pt x="0" y="10125"/>
                </a:lnTo>
                <a:cubicBezTo>
                  <a:pt x="0" y="4533"/>
                  <a:pt x="4533" y="0"/>
                  <a:pt x="10125" y="0"/>
                </a:cubicBezTo>
                <a:cubicBezTo>
                  <a:pt x="15717" y="0"/>
                  <a:pt x="20250" y="4533"/>
                  <a:pt x="20250" y="10125"/>
                </a:cubicBezTo>
                <a:lnTo>
                  <a:pt x="20250" y="25995"/>
                </a:lnTo>
                <a:lnTo>
                  <a:pt x="41472" y="25995"/>
                </a:lnTo>
                <a:cubicBezTo>
                  <a:pt x="47064" y="25995"/>
                  <a:pt x="51597" y="30528"/>
                  <a:pt x="51597" y="36120"/>
                </a:cubicBezTo>
                <a:cubicBezTo>
                  <a:pt x="51597" y="41711"/>
                  <a:pt x="47064" y="46245"/>
                  <a:pt x="41472" y="46245"/>
                </a:cubicBezTo>
                <a:lnTo>
                  <a:pt x="20250" y="46245"/>
                </a:lnTo>
                <a:lnTo>
                  <a:pt x="20250" y="80418"/>
                </a:lnTo>
                <a:lnTo>
                  <a:pt x="41472" y="80418"/>
                </a:lnTo>
                <a:cubicBezTo>
                  <a:pt x="47064" y="80418"/>
                  <a:pt x="51597" y="84951"/>
                  <a:pt x="51597" y="90543"/>
                </a:cubicBezTo>
                <a:cubicBezTo>
                  <a:pt x="51597" y="96134"/>
                  <a:pt x="47064" y="100668"/>
                  <a:pt x="41472" y="100668"/>
                </a:cubicBezTo>
                <a:lnTo>
                  <a:pt x="20250" y="100668"/>
                </a:lnTo>
                <a:lnTo>
                  <a:pt x="20250" y="134842"/>
                </a:lnTo>
                <a:lnTo>
                  <a:pt x="41472" y="134842"/>
                </a:lnTo>
                <a:cubicBezTo>
                  <a:pt x="47064" y="134842"/>
                  <a:pt x="51597" y="139376"/>
                  <a:pt x="51597" y="144967"/>
                </a:cubicBezTo>
                <a:cubicBezTo>
                  <a:pt x="51597" y="150559"/>
                  <a:pt x="47064" y="155092"/>
                  <a:pt x="41472" y="155092"/>
                </a:cubicBezTo>
                <a:lnTo>
                  <a:pt x="20250" y="155092"/>
                </a:lnTo>
                <a:lnTo>
                  <a:pt x="20250" y="189265"/>
                </a:lnTo>
                <a:lnTo>
                  <a:pt x="41472" y="189265"/>
                </a:lnTo>
                <a:cubicBezTo>
                  <a:pt x="47064" y="189265"/>
                  <a:pt x="51597" y="193799"/>
                  <a:pt x="51597" y="199390"/>
                </a:cubicBezTo>
                <a:cubicBezTo>
                  <a:pt x="51597" y="204982"/>
                  <a:pt x="47064" y="209515"/>
                  <a:pt x="41472" y="209515"/>
                </a:cubicBezTo>
                <a:lnTo>
                  <a:pt x="20250" y="209515"/>
                </a:lnTo>
                <a:lnTo>
                  <a:pt x="20250" y="243689"/>
                </a:lnTo>
                <a:lnTo>
                  <a:pt x="41472" y="243689"/>
                </a:lnTo>
                <a:cubicBezTo>
                  <a:pt x="47064" y="243689"/>
                  <a:pt x="51597" y="248222"/>
                  <a:pt x="51597" y="253814"/>
                </a:cubicBezTo>
                <a:cubicBezTo>
                  <a:pt x="51597" y="259405"/>
                  <a:pt x="47064" y="263939"/>
                  <a:pt x="41472" y="263939"/>
                </a:cubicBezTo>
                <a:lnTo>
                  <a:pt x="20250" y="263939"/>
                </a:lnTo>
                <a:lnTo>
                  <a:pt x="20250" y="298113"/>
                </a:lnTo>
                <a:lnTo>
                  <a:pt x="41472" y="298113"/>
                </a:lnTo>
                <a:cubicBezTo>
                  <a:pt x="47064" y="298113"/>
                  <a:pt x="51597" y="302646"/>
                  <a:pt x="51597" y="308238"/>
                </a:cubicBezTo>
                <a:cubicBezTo>
                  <a:pt x="51597" y="313829"/>
                  <a:pt x="47064" y="318363"/>
                  <a:pt x="41472" y="318363"/>
                </a:cubicBezTo>
                <a:lnTo>
                  <a:pt x="20250" y="318363"/>
                </a:lnTo>
                <a:lnTo>
                  <a:pt x="20250" y="352536"/>
                </a:lnTo>
                <a:lnTo>
                  <a:pt x="41472" y="352536"/>
                </a:lnTo>
                <a:cubicBezTo>
                  <a:pt x="47064" y="352536"/>
                  <a:pt x="51597" y="357070"/>
                  <a:pt x="51597" y="362661"/>
                </a:cubicBezTo>
                <a:cubicBezTo>
                  <a:pt x="51597" y="368253"/>
                  <a:pt x="47064" y="372786"/>
                  <a:pt x="41472" y="372786"/>
                </a:cubicBezTo>
                <a:lnTo>
                  <a:pt x="20250" y="372786"/>
                </a:lnTo>
                <a:lnTo>
                  <a:pt x="20250" y="406959"/>
                </a:lnTo>
                <a:lnTo>
                  <a:pt x="41472" y="406959"/>
                </a:lnTo>
                <a:cubicBezTo>
                  <a:pt x="47064" y="406959"/>
                  <a:pt x="51597" y="411493"/>
                  <a:pt x="51597" y="417084"/>
                </a:cubicBezTo>
                <a:cubicBezTo>
                  <a:pt x="51597" y="422676"/>
                  <a:pt x="47064" y="427209"/>
                  <a:pt x="41472" y="427209"/>
                </a:cubicBezTo>
                <a:lnTo>
                  <a:pt x="20250" y="427209"/>
                </a:lnTo>
                <a:lnTo>
                  <a:pt x="20250" y="461384"/>
                </a:lnTo>
                <a:lnTo>
                  <a:pt x="41472" y="461384"/>
                </a:lnTo>
                <a:cubicBezTo>
                  <a:pt x="47064" y="461384"/>
                  <a:pt x="51597" y="465917"/>
                  <a:pt x="51597" y="471509"/>
                </a:cubicBezTo>
                <a:cubicBezTo>
                  <a:pt x="51597" y="477100"/>
                  <a:pt x="47064" y="481634"/>
                  <a:pt x="41472" y="481634"/>
                </a:cubicBezTo>
                <a:lnTo>
                  <a:pt x="20250" y="481634"/>
                </a:lnTo>
                <a:lnTo>
                  <a:pt x="20250" y="513278"/>
                </a:lnTo>
                <a:lnTo>
                  <a:pt x="41472" y="513278"/>
                </a:lnTo>
                <a:cubicBezTo>
                  <a:pt x="47064" y="513278"/>
                  <a:pt x="51597" y="517812"/>
                  <a:pt x="51597" y="523403"/>
                </a:cubicBezTo>
                <a:cubicBezTo>
                  <a:pt x="51597" y="523832"/>
                  <a:pt x="51562" y="524252"/>
                  <a:pt x="51510" y="524667"/>
                </a:cubicBezTo>
                <a:cubicBezTo>
                  <a:pt x="51562" y="525083"/>
                  <a:pt x="51597" y="525503"/>
                  <a:pt x="51597" y="525932"/>
                </a:cubicBezTo>
                <a:cubicBezTo>
                  <a:pt x="51597" y="531523"/>
                  <a:pt x="47064" y="536057"/>
                  <a:pt x="41472" y="536057"/>
                </a:cubicBezTo>
                <a:lnTo>
                  <a:pt x="20250" y="536057"/>
                </a:lnTo>
                <a:lnTo>
                  <a:pt x="20250" y="607500"/>
                </a:lnTo>
                <a:lnTo>
                  <a:pt x="74734" y="607500"/>
                </a:lnTo>
                <a:lnTo>
                  <a:pt x="74734" y="586278"/>
                </a:lnTo>
                <a:cubicBezTo>
                  <a:pt x="74734" y="580686"/>
                  <a:pt x="79267" y="576153"/>
                  <a:pt x="84859" y="576153"/>
                </a:cubicBezTo>
                <a:cubicBezTo>
                  <a:pt x="90450" y="576153"/>
                  <a:pt x="94984" y="580686"/>
                  <a:pt x="94984" y="586278"/>
                </a:cubicBezTo>
                <a:lnTo>
                  <a:pt x="94984" y="607500"/>
                </a:lnTo>
                <a:lnTo>
                  <a:pt x="130897" y="607500"/>
                </a:lnTo>
                <a:lnTo>
                  <a:pt x="130897" y="586278"/>
                </a:lnTo>
                <a:cubicBezTo>
                  <a:pt x="130897" y="580686"/>
                  <a:pt x="135431" y="576153"/>
                  <a:pt x="141022" y="576153"/>
                </a:cubicBezTo>
                <a:cubicBezTo>
                  <a:pt x="146614" y="576153"/>
                  <a:pt x="151147" y="580686"/>
                  <a:pt x="151147" y="586278"/>
                </a:cubicBezTo>
                <a:lnTo>
                  <a:pt x="151147" y="607500"/>
                </a:lnTo>
                <a:lnTo>
                  <a:pt x="187062" y="607500"/>
                </a:lnTo>
                <a:lnTo>
                  <a:pt x="187062" y="586278"/>
                </a:lnTo>
                <a:cubicBezTo>
                  <a:pt x="187062" y="580686"/>
                  <a:pt x="191595" y="576153"/>
                  <a:pt x="197187" y="576153"/>
                </a:cubicBezTo>
                <a:cubicBezTo>
                  <a:pt x="202778" y="576153"/>
                  <a:pt x="207312" y="580686"/>
                  <a:pt x="207312" y="586278"/>
                </a:cubicBezTo>
                <a:lnTo>
                  <a:pt x="207312" y="607500"/>
                </a:lnTo>
                <a:lnTo>
                  <a:pt x="243225" y="607500"/>
                </a:lnTo>
                <a:lnTo>
                  <a:pt x="243225" y="586278"/>
                </a:lnTo>
                <a:cubicBezTo>
                  <a:pt x="243225" y="580686"/>
                  <a:pt x="247759" y="576153"/>
                  <a:pt x="253350" y="576153"/>
                </a:cubicBezTo>
                <a:cubicBezTo>
                  <a:pt x="258942" y="576153"/>
                  <a:pt x="263475" y="580686"/>
                  <a:pt x="263475" y="586278"/>
                </a:cubicBezTo>
                <a:lnTo>
                  <a:pt x="263475" y="607500"/>
                </a:lnTo>
                <a:lnTo>
                  <a:pt x="299390" y="607500"/>
                </a:lnTo>
                <a:lnTo>
                  <a:pt x="299390" y="586278"/>
                </a:lnTo>
                <a:cubicBezTo>
                  <a:pt x="299390" y="580686"/>
                  <a:pt x="303923" y="576153"/>
                  <a:pt x="309515" y="576153"/>
                </a:cubicBezTo>
                <a:cubicBezTo>
                  <a:pt x="315106" y="576153"/>
                  <a:pt x="319640" y="580686"/>
                  <a:pt x="319640" y="586278"/>
                </a:cubicBezTo>
                <a:lnTo>
                  <a:pt x="319640" y="607500"/>
                </a:lnTo>
                <a:lnTo>
                  <a:pt x="355553" y="607500"/>
                </a:lnTo>
                <a:lnTo>
                  <a:pt x="355553" y="586278"/>
                </a:lnTo>
                <a:cubicBezTo>
                  <a:pt x="355553" y="580686"/>
                  <a:pt x="360087" y="576153"/>
                  <a:pt x="365678" y="576153"/>
                </a:cubicBezTo>
                <a:cubicBezTo>
                  <a:pt x="371270" y="576153"/>
                  <a:pt x="375803" y="580686"/>
                  <a:pt x="375803" y="586278"/>
                </a:cubicBezTo>
                <a:lnTo>
                  <a:pt x="375803" y="607500"/>
                </a:lnTo>
                <a:lnTo>
                  <a:pt x="411718" y="607500"/>
                </a:lnTo>
                <a:lnTo>
                  <a:pt x="411718" y="586278"/>
                </a:lnTo>
                <a:cubicBezTo>
                  <a:pt x="411718" y="580686"/>
                  <a:pt x="416251" y="576153"/>
                  <a:pt x="421843" y="576153"/>
                </a:cubicBezTo>
                <a:cubicBezTo>
                  <a:pt x="427435" y="576153"/>
                  <a:pt x="431968" y="580686"/>
                  <a:pt x="431968" y="586278"/>
                </a:cubicBezTo>
                <a:lnTo>
                  <a:pt x="431968" y="607500"/>
                </a:lnTo>
                <a:lnTo>
                  <a:pt x="467881" y="607500"/>
                </a:lnTo>
                <a:lnTo>
                  <a:pt x="467881" y="586278"/>
                </a:lnTo>
                <a:cubicBezTo>
                  <a:pt x="467881" y="580686"/>
                  <a:pt x="472415" y="576153"/>
                  <a:pt x="478006" y="576153"/>
                </a:cubicBezTo>
                <a:cubicBezTo>
                  <a:pt x="483598" y="576153"/>
                  <a:pt x="488131" y="580686"/>
                  <a:pt x="488131" y="586278"/>
                </a:cubicBezTo>
                <a:lnTo>
                  <a:pt x="488131" y="607500"/>
                </a:lnTo>
                <a:lnTo>
                  <a:pt x="524047" y="607500"/>
                </a:lnTo>
                <a:lnTo>
                  <a:pt x="524047" y="586278"/>
                </a:lnTo>
                <a:cubicBezTo>
                  <a:pt x="524047" y="580686"/>
                  <a:pt x="528581" y="576153"/>
                  <a:pt x="534172" y="576153"/>
                </a:cubicBezTo>
                <a:cubicBezTo>
                  <a:pt x="539764" y="576153"/>
                  <a:pt x="544297" y="580686"/>
                  <a:pt x="544297" y="586278"/>
                </a:cubicBezTo>
                <a:lnTo>
                  <a:pt x="544297" y="607500"/>
                </a:lnTo>
                <a:lnTo>
                  <a:pt x="617625" y="607500"/>
                </a:lnTo>
                <a:cubicBezTo>
                  <a:pt x="623217" y="607500"/>
                  <a:pt x="627750" y="612034"/>
                  <a:pt x="627750" y="617625"/>
                </a:cubicBezTo>
                <a:close/>
                <a:moveTo>
                  <a:pt x="96829" y="210094"/>
                </a:moveTo>
                <a:cubicBezTo>
                  <a:pt x="98787" y="210094"/>
                  <a:pt x="100764" y="209528"/>
                  <a:pt x="102505" y="208345"/>
                </a:cubicBezTo>
                <a:lnTo>
                  <a:pt x="247903" y="109671"/>
                </a:lnTo>
                <a:cubicBezTo>
                  <a:pt x="253612" y="114181"/>
                  <a:pt x="260812" y="116883"/>
                  <a:pt x="268635" y="116883"/>
                </a:cubicBezTo>
                <a:cubicBezTo>
                  <a:pt x="272055" y="116883"/>
                  <a:pt x="275356" y="116365"/>
                  <a:pt x="278467" y="115409"/>
                </a:cubicBezTo>
                <a:lnTo>
                  <a:pt x="308453" y="158804"/>
                </a:lnTo>
                <a:cubicBezTo>
                  <a:pt x="304049" y="164478"/>
                  <a:pt x="301416" y="171592"/>
                  <a:pt x="301416" y="179315"/>
                </a:cubicBezTo>
                <a:cubicBezTo>
                  <a:pt x="301416" y="197796"/>
                  <a:pt x="316452" y="212829"/>
                  <a:pt x="334931" y="212829"/>
                </a:cubicBezTo>
                <a:cubicBezTo>
                  <a:pt x="353411" y="212829"/>
                  <a:pt x="368445" y="197794"/>
                  <a:pt x="368445" y="179315"/>
                </a:cubicBezTo>
                <a:cubicBezTo>
                  <a:pt x="368445" y="177118"/>
                  <a:pt x="368226" y="174971"/>
                  <a:pt x="367821" y="172891"/>
                </a:cubicBezTo>
                <a:lnTo>
                  <a:pt x="513016" y="93604"/>
                </a:lnTo>
                <a:lnTo>
                  <a:pt x="508615" y="100325"/>
                </a:lnTo>
                <a:cubicBezTo>
                  <a:pt x="505551" y="105003"/>
                  <a:pt x="506860" y="111278"/>
                  <a:pt x="511539" y="114342"/>
                </a:cubicBezTo>
                <a:cubicBezTo>
                  <a:pt x="516218" y="117408"/>
                  <a:pt x="522493" y="116096"/>
                  <a:pt x="525556" y="111418"/>
                </a:cubicBezTo>
                <a:lnTo>
                  <a:pt x="552088" y="70904"/>
                </a:lnTo>
                <a:cubicBezTo>
                  <a:pt x="554070" y="67878"/>
                  <a:pt x="554287" y="64024"/>
                  <a:pt x="552657" y="60796"/>
                </a:cubicBezTo>
                <a:cubicBezTo>
                  <a:pt x="551028" y="57566"/>
                  <a:pt x="547798" y="55451"/>
                  <a:pt x="544187" y="55248"/>
                </a:cubicBezTo>
                <a:lnTo>
                  <a:pt x="495835" y="52529"/>
                </a:lnTo>
                <a:cubicBezTo>
                  <a:pt x="490247" y="52215"/>
                  <a:pt x="485472" y="56486"/>
                  <a:pt x="485157" y="62069"/>
                </a:cubicBezTo>
                <a:cubicBezTo>
                  <a:pt x="484842" y="67651"/>
                  <a:pt x="489115" y="72432"/>
                  <a:pt x="494697" y="72747"/>
                </a:cubicBezTo>
                <a:lnTo>
                  <a:pt x="507630" y="73475"/>
                </a:lnTo>
                <a:lnTo>
                  <a:pt x="358096" y="155129"/>
                </a:lnTo>
                <a:cubicBezTo>
                  <a:pt x="352073" y="149356"/>
                  <a:pt x="343912" y="145799"/>
                  <a:pt x="334931" y="145799"/>
                </a:cubicBezTo>
                <a:cubicBezTo>
                  <a:pt x="331510" y="145799"/>
                  <a:pt x="328209" y="146316"/>
                  <a:pt x="325099" y="147273"/>
                </a:cubicBezTo>
                <a:lnTo>
                  <a:pt x="295113" y="103877"/>
                </a:lnTo>
                <a:cubicBezTo>
                  <a:pt x="299518" y="98204"/>
                  <a:pt x="302150" y="91090"/>
                  <a:pt x="302150" y="83367"/>
                </a:cubicBezTo>
                <a:cubicBezTo>
                  <a:pt x="302150" y="64886"/>
                  <a:pt x="287116" y="49852"/>
                  <a:pt x="268637" y="49852"/>
                </a:cubicBezTo>
                <a:cubicBezTo>
                  <a:pt x="250157" y="49852"/>
                  <a:pt x="235121" y="64887"/>
                  <a:pt x="235121" y="83367"/>
                </a:cubicBezTo>
                <a:cubicBezTo>
                  <a:pt x="235121" y="86689"/>
                  <a:pt x="235614" y="89895"/>
                  <a:pt x="236519" y="92927"/>
                </a:cubicBezTo>
                <a:lnTo>
                  <a:pt x="91135" y="191590"/>
                </a:lnTo>
                <a:cubicBezTo>
                  <a:pt x="86508" y="194729"/>
                  <a:pt x="85303" y="201027"/>
                  <a:pt x="88443" y="205653"/>
                </a:cubicBezTo>
                <a:cubicBezTo>
                  <a:pt x="90401" y="208538"/>
                  <a:pt x="93587" y="210094"/>
                  <a:pt x="96829" y="210094"/>
                </a:cubicBezTo>
                <a:close/>
                <a:moveTo>
                  <a:pt x="348195" y="179315"/>
                </a:moveTo>
                <a:cubicBezTo>
                  <a:pt x="348195" y="186629"/>
                  <a:pt x="342245" y="192579"/>
                  <a:pt x="334931" y="192579"/>
                </a:cubicBezTo>
                <a:cubicBezTo>
                  <a:pt x="327617" y="192579"/>
                  <a:pt x="321666" y="186629"/>
                  <a:pt x="321666" y="179315"/>
                </a:cubicBezTo>
                <a:cubicBezTo>
                  <a:pt x="321666" y="172001"/>
                  <a:pt x="327617" y="166050"/>
                  <a:pt x="334931" y="166050"/>
                </a:cubicBezTo>
                <a:cubicBezTo>
                  <a:pt x="342245" y="166050"/>
                  <a:pt x="348195" y="172000"/>
                  <a:pt x="348195" y="179315"/>
                </a:cubicBezTo>
                <a:close/>
                <a:moveTo>
                  <a:pt x="268635" y="70102"/>
                </a:moveTo>
                <a:cubicBezTo>
                  <a:pt x="275949" y="70102"/>
                  <a:pt x="281899" y="76053"/>
                  <a:pt x="281899" y="83367"/>
                </a:cubicBezTo>
                <a:cubicBezTo>
                  <a:pt x="281899" y="90681"/>
                  <a:pt x="275949" y="96632"/>
                  <a:pt x="268635" y="96632"/>
                </a:cubicBezTo>
                <a:cubicBezTo>
                  <a:pt x="261321" y="96632"/>
                  <a:pt x="255370" y="90681"/>
                  <a:pt x="255370" y="83367"/>
                </a:cubicBezTo>
                <a:cubicBezTo>
                  <a:pt x="255370" y="76053"/>
                  <a:pt x="261321" y="70102"/>
                  <a:pt x="268635" y="70102"/>
                </a:cubicBezTo>
                <a:close/>
              </a:path>
            </a:pathLst>
          </a:custGeom>
          <a:solidFill>
            <a:schemeClr val="bg1"/>
          </a:solidFill>
          <a:ln w="126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pt-BR" sz="270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CC761868-965C-3D4D-F8BA-01409221DAB2}"/>
              </a:ext>
            </a:extLst>
          </p:cNvPr>
          <p:cNvGrpSpPr/>
          <p:nvPr/>
        </p:nvGrpSpPr>
        <p:grpSpPr>
          <a:xfrm>
            <a:off x="7038555" y="3577770"/>
            <a:ext cx="8029995" cy="677325"/>
            <a:chOff x="2355291" y="2202609"/>
            <a:chExt cx="1630922" cy="153918"/>
          </a:xfrm>
          <a:solidFill>
            <a:srgbClr val="035193"/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FBC8236-948F-F20B-96B7-DA700F0FCD61}"/>
                </a:ext>
              </a:extLst>
            </p:cNvPr>
            <p:cNvSpPr/>
            <p:nvPr/>
          </p:nvSpPr>
          <p:spPr>
            <a:xfrm>
              <a:off x="2355291" y="2202609"/>
              <a:ext cx="1083234" cy="153918"/>
            </a:xfrm>
            <a:prstGeom prst="rect">
              <a:avLst/>
            </a:prstGeom>
            <a:grpFill/>
            <a:ln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VALOR</a:t>
              </a: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064DDD68-494A-8D4E-DAE6-CA1CAAAACEF9}"/>
                </a:ext>
              </a:extLst>
            </p:cNvPr>
            <p:cNvSpPr/>
            <p:nvPr/>
          </p:nvSpPr>
          <p:spPr>
            <a:xfrm>
              <a:off x="3469716" y="2202609"/>
              <a:ext cx="516497" cy="153918"/>
            </a:xfrm>
            <a:prstGeom prst="rect">
              <a:avLst/>
            </a:prstGeom>
            <a:grpFill/>
            <a:ln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203%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B460AF0B-65FD-60EB-CA62-9A3B00D0A582}"/>
              </a:ext>
            </a:extLst>
          </p:cNvPr>
          <p:cNvGrpSpPr/>
          <p:nvPr/>
        </p:nvGrpSpPr>
        <p:grpSpPr>
          <a:xfrm>
            <a:off x="7038555" y="6082952"/>
            <a:ext cx="8029995" cy="677325"/>
            <a:chOff x="2355291" y="2664363"/>
            <a:chExt cx="1630922" cy="153918"/>
          </a:xfrm>
          <a:solidFill>
            <a:srgbClr val="32A3DC"/>
          </a:solidFill>
        </p:grpSpPr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6FA3EDC-5AB6-6C4D-E35F-68709261887A}"/>
                </a:ext>
              </a:extLst>
            </p:cNvPr>
            <p:cNvSpPr/>
            <p:nvPr/>
          </p:nvSpPr>
          <p:spPr>
            <a:xfrm>
              <a:off x="2355291" y="2664363"/>
              <a:ext cx="1083234" cy="153918"/>
            </a:xfrm>
            <a:prstGeom prst="rect">
              <a:avLst/>
            </a:prstGeom>
            <a:grpFill/>
            <a:ln cap="sq">
              <a:solidFill>
                <a:srgbClr val="32A3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TOP-DOWN</a:t>
              </a:r>
              <a:endParaRPr lang="pt-BR" sz="20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94378F71-19B8-B005-90C6-FC301DBF1510}"/>
                </a:ext>
              </a:extLst>
            </p:cNvPr>
            <p:cNvSpPr/>
            <p:nvPr/>
          </p:nvSpPr>
          <p:spPr>
            <a:xfrm>
              <a:off x="3469716" y="2664363"/>
              <a:ext cx="516497" cy="153918"/>
            </a:xfrm>
            <a:prstGeom prst="rect">
              <a:avLst/>
            </a:prstGeom>
            <a:grpFill/>
            <a:ln cap="sq">
              <a:solidFill>
                <a:srgbClr val="32A3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170%</a:t>
              </a:r>
              <a:endParaRPr lang="pt-BR" sz="24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5CAA9063-4088-CE94-4B77-B181A99CC480}"/>
              </a:ext>
            </a:extLst>
          </p:cNvPr>
          <p:cNvGrpSpPr/>
          <p:nvPr/>
        </p:nvGrpSpPr>
        <p:grpSpPr>
          <a:xfrm>
            <a:off x="7038555" y="5247891"/>
            <a:ext cx="8029995" cy="677325"/>
            <a:chOff x="2355291" y="2510445"/>
            <a:chExt cx="1630922" cy="153918"/>
          </a:xfrm>
          <a:solidFill>
            <a:srgbClr val="C2B978"/>
          </a:solidFill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63079B96-F910-328A-2CD1-832C10B0E725}"/>
                </a:ext>
              </a:extLst>
            </p:cNvPr>
            <p:cNvSpPr/>
            <p:nvPr/>
          </p:nvSpPr>
          <p:spPr>
            <a:xfrm>
              <a:off x="2355291" y="2510445"/>
              <a:ext cx="1083234" cy="153918"/>
            </a:xfrm>
            <a:prstGeom prst="rect">
              <a:avLst/>
            </a:prstGeom>
            <a:grpFill/>
            <a:ln cap="sq">
              <a:solidFill>
                <a:srgbClr val="C2B97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SMALL CAPS</a:t>
              </a:r>
              <a:endParaRPr lang="pt-BR" sz="2000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27A019D7-2D8A-0212-4083-0C09400EB65B}"/>
                </a:ext>
              </a:extLst>
            </p:cNvPr>
            <p:cNvSpPr/>
            <p:nvPr/>
          </p:nvSpPr>
          <p:spPr>
            <a:xfrm>
              <a:off x="3469716" y="2510445"/>
              <a:ext cx="516497" cy="153918"/>
            </a:xfrm>
            <a:prstGeom prst="rect">
              <a:avLst/>
            </a:prstGeom>
            <a:grpFill/>
            <a:ln cap="sq">
              <a:solidFill>
                <a:srgbClr val="C2B97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>
                  <a:solidFill>
                    <a:schemeClr val="bg1"/>
                  </a:solidFill>
                  <a:latin typeface="Poppins SemiBold" panose="00000700000000000000" pitchFamily="2" charset="0"/>
                </a:rPr>
                <a:t>171%</a:t>
              </a:r>
              <a:endParaRPr lang="pt-BR" sz="2400" b="1" dirty="0">
                <a:solidFill>
                  <a:schemeClr val="bg1"/>
                </a:solidFill>
                <a:latin typeface="Poppins SemiBold" panose="00000700000000000000" pitchFamily="2" charset="0"/>
              </a:endParaRPr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14AAD513-CAFD-CDFB-53F7-50771A24BA2E}"/>
              </a:ext>
            </a:extLst>
          </p:cNvPr>
          <p:cNvGrpSpPr/>
          <p:nvPr/>
        </p:nvGrpSpPr>
        <p:grpSpPr>
          <a:xfrm>
            <a:off x="7038555" y="4412831"/>
            <a:ext cx="8029995" cy="677325"/>
            <a:chOff x="2355291" y="2356527"/>
            <a:chExt cx="1630922" cy="153918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7CCF0243-32F3-8045-173F-AA7006A0455B}"/>
                </a:ext>
              </a:extLst>
            </p:cNvPr>
            <p:cNvSpPr/>
            <p:nvPr/>
          </p:nvSpPr>
          <p:spPr>
            <a:xfrm>
              <a:off x="2355291" y="2356527"/>
              <a:ext cx="1083234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solidFill>
                    <a:srgbClr val="002440"/>
                  </a:solidFill>
                  <a:latin typeface="Poppins SemiBold" panose="00000700000000000000" pitchFamily="2" charset="0"/>
                </a:rPr>
                <a:t>DIVERSIFICADA</a:t>
              </a:r>
              <a:endParaRPr lang="pt-BR" sz="2000" dirty="0">
                <a:solidFill>
                  <a:srgbClr val="002440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15744F6C-CBB1-DFA0-CB10-8BC96997C911}"/>
                </a:ext>
              </a:extLst>
            </p:cNvPr>
            <p:cNvSpPr/>
            <p:nvPr/>
          </p:nvSpPr>
          <p:spPr>
            <a:xfrm>
              <a:off x="3469716" y="2356527"/>
              <a:ext cx="516497" cy="153918"/>
            </a:xfrm>
            <a:prstGeom prst="rect">
              <a:avLst/>
            </a:prstGeom>
            <a:solidFill>
              <a:srgbClr val="F9AF45"/>
            </a:solidFill>
            <a:ln cap="sq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29417" rIns="129417" bIns="162000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>
                  <a:solidFill>
                    <a:srgbClr val="002440"/>
                  </a:solidFill>
                  <a:latin typeface="Poppins SemiBold" panose="00000700000000000000" pitchFamily="2" charset="0"/>
                </a:rPr>
                <a:t>195%</a:t>
              </a:r>
              <a:endParaRPr lang="pt-BR" sz="2400" b="1" dirty="0">
                <a:solidFill>
                  <a:srgbClr val="002440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57" name="Retângulo 56">
            <a:extLst>
              <a:ext uri="{FF2B5EF4-FFF2-40B4-BE49-F238E27FC236}">
                <a16:creationId xmlns:a16="http://schemas.microsoft.com/office/drawing/2014/main" id="{144717D5-1D41-1777-D59B-B06737ACCFB0}"/>
              </a:ext>
            </a:extLst>
          </p:cNvPr>
          <p:cNvSpPr/>
          <p:nvPr/>
        </p:nvSpPr>
        <p:spPr>
          <a:xfrm>
            <a:off x="3432923" y="3577771"/>
            <a:ext cx="3382637" cy="3182507"/>
          </a:xfrm>
          <a:prstGeom prst="rect">
            <a:avLst/>
          </a:prstGeom>
          <a:solidFill>
            <a:srgbClr val="035193"/>
          </a:solidFill>
          <a:ln w="12700"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r>
              <a:rPr lang="pt-BR" sz="4800" b="1" dirty="0">
                <a:solidFill>
                  <a:prstClr val="white"/>
                </a:solidFill>
                <a:latin typeface="Poppins SemiBold" panose="00000700000000000000" pitchFamily="2" charset="0"/>
              </a:rPr>
              <a:t>2014</a:t>
            </a:r>
            <a:br>
              <a:rPr lang="pt-BR" sz="4800" b="1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4800" dirty="0">
                <a:solidFill>
                  <a:prstClr val="white"/>
                </a:solidFill>
                <a:latin typeface="Poppins SemiBold" panose="00000700000000000000" pitchFamily="2" charset="0"/>
              </a:rPr>
              <a:t>-</a:t>
            </a:r>
            <a:br>
              <a:rPr lang="pt-BR" sz="48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4800" b="1" dirty="0">
                <a:solidFill>
                  <a:prstClr val="white"/>
                </a:solidFill>
                <a:latin typeface="Poppins SemiBold" panose="00000700000000000000" pitchFamily="2" charset="0"/>
              </a:rPr>
              <a:t>2023</a:t>
            </a:r>
            <a:endParaRPr lang="pt-BR" sz="4400" b="1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06B61383-321B-EFD9-D6E5-7E2E60D85A08}"/>
              </a:ext>
            </a:extLst>
          </p:cNvPr>
          <p:cNvSpPr/>
          <p:nvPr/>
        </p:nvSpPr>
        <p:spPr>
          <a:xfrm>
            <a:off x="7038555" y="6918012"/>
            <a:ext cx="5333403" cy="677325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IBX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E7CC862A-0E0A-7E1D-6D22-156965C85000}"/>
              </a:ext>
            </a:extLst>
          </p:cNvPr>
          <p:cNvSpPr/>
          <p:nvPr/>
        </p:nvSpPr>
        <p:spPr>
          <a:xfrm>
            <a:off x="12525530" y="6918012"/>
            <a:ext cx="2543021" cy="677325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165%</a:t>
            </a:r>
            <a:endParaRPr lang="pt-BR" sz="2400" b="1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3A14B391-A81D-32D0-1925-2142DA0F2B75}"/>
              </a:ext>
            </a:extLst>
          </p:cNvPr>
          <p:cNvSpPr/>
          <p:nvPr/>
        </p:nvSpPr>
        <p:spPr>
          <a:xfrm>
            <a:off x="7038555" y="7753073"/>
            <a:ext cx="5333403" cy="677325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IBOVESPA</a:t>
            </a:r>
            <a:endParaRPr lang="pt-BR" sz="20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F6F60BFB-EA66-A2DB-9250-CB321D9BD153}"/>
              </a:ext>
            </a:extLst>
          </p:cNvPr>
          <p:cNvSpPr/>
          <p:nvPr/>
        </p:nvSpPr>
        <p:spPr>
          <a:xfrm>
            <a:off x="12525530" y="7753073"/>
            <a:ext cx="2543021" cy="677325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161%</a:t>
            </a:r>
            <a:endParaRPr lang="pt-BR" sz="2400" b="1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65044741-0138-D443-AE8C-967C2BA3F66D}"/>
              </a:ext>
            </a:extLst>
          </p:cNvPr>
          <p:cNvSpPr/>
          <p:nvPr/>
        </p:nvSpPr>
        <p:spPr>
          <a:xfrm>
            <a:off x="7038555" y="8588133"/>
            <a:ext cx="5333403" cy="677325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SMLL</a:t>
            </a:r>
            <a:endParaRPr lang="pt-BR" sz="20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7B2E3438-848D-FA4C-F393-6F1842EAE04C}"/>
              </a:ext>
            </a:extLst>
          </p:cNvPr>
          <p:cNvSpPr/>
          <p:nvPr/>
        </p:nvSpPr>
        <p:spPr>
          <a:xfrm>
            <a:off x="12525530" y="8588133"/>
            <a:ext cx="2543021" cy="677325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80%</a:t>
            </a:r>
            <a:endParaRPr lang="pt-BR" sz="2400" b="1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67F595B5-DD6C-5509-E8AF-FB1E0003A980}"/>
              </a:ext>
            </a:extLst>
          </p:cNvPr>
          <p:cNvSpPr/>
          <p:nvPr/>
        </p:nvSpPr>
        <p:spPr>
          <a:xfrm>
            <a:off x="3432923" y="6760276"/>
            <a:ext cx="3382637" cy="2505182"/>
          </a:xfrm>
          <a:prstGeom prst="rect">
            <a:avLst/>
          </a:prstGeom>
          <a:solidFill>
            <a:srgbClr val="035193"/>
          </a:solidFill>
          <a:ln w="12700"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29417" rIns="129417" bIns="162000" numCol="1" spcCol="1270" anchor="ctr" anchorCtr="0">
            <a:noAutofit/>
          </a:bodyPr>
          <a:lstStyle/>
          <a:p>
            <a:pPr algn="r" defTabSz="1000125">
              <a:spcBef>
                <a:spcPct val="0"/>
              </a:spcBef>
              <a:spcAft>
                <a:spcPct val="35000"/>
              </a:spcAft>
            </a:pPr>
            <a:endParaRPr lang="pt-BR" sz="4400" b="1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4346E6-5466-0903-13D7-D92261D79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D00304C-D5F3-BAA5-F058-0577C1A04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" b="12907"/>
          <a:stretch/>
        </p:blipFill>
        <p:spPr>
          <a:xfrm>
            <a:off x="15468599" y="8928292"/>
            <a:ext cx="2819401" cy="13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55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3EA5D5-9DDB-C7C3-A35C-82E64291213D}"/>
              </a:ext>
            </a:extLst>
          </p:cNvPr>
          <p:cNvSpPr txBox="1"/>
          <p:nvPr/>
        </p:nvSpPr>
        <p:spPr>
          <a:xfrm>
            <a:off x="881062" y="554588"/>
            <a:ext cx="15654338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 COMO MONTAR UM PORTFÓLIO DIVERSIFICADO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558075-CCB2-C9BA-74A2-FB378C1BF5AE}"/>
              </a:ext>
            </a:extLst>
          </p:cNvPr>
          <p:cNvCxnSpPr/>
          <p:nvPr/>
        </p:nvCxnSpPr>
        <p:spPr>
          <a:xfrm>
            <a:off x="1050472" y="1427109"/>
            <a:ext cx="84908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C2DC0766-A5FD-7502-2236-B97F24C2C918}"/>
              </a:ext>
            </a:extLst>
          </p:cNvPr>
          <p:cNvSpPr/>
          <p:nvPr/>
        </p:nvSpPr>
        <p:spPr>
          <a:xfrm>
            <a:off x="838200" y="4685639"/>
            <a:ext cx="3939630" cy="1724757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CLASSIFICAÇÃO DO GRUPO DE PARES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4346E6-5466-0903-13D7-D92261D79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D00304C-D5F3-BAA5-F058-0577C1A04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" b="12907"/>
          <a:stretch/>
        </p:blipFill>
        <p:spPr>
          <a:xfrm>
            <a:off x="15468599" y="8928292"/>
            <a:ext cx="2819401" cy="1358708"/>
          </a:xfrm>
          <a:prstGeom prst="rect">
            <a:avLst/>
          </a:prstGeom>
        </p:spPr>
      </p:pic>
      <p:sp>
        <p:nvSpPr>
          <p:cNvPr id="10" name="Retângulo 4">
            <a:extLst>
              <a:ext uri="{FF2B5EF4-FFF2-40B4-BE49-F238E27FC236}">
                <a16:creationId xmlns:a16="http://schemas.microsoft.com/office/drawing/2014/main" id="{C6ED1BCA-2185-EDE5-8934-31DAF9F4475A}"/>
              </a:ext>
            </a:extLst>
          </p:cNvPr>
          <p:cNvSpPr/>
          <p:nvPr/>
        </p:nvSpPr>
        <p:spPr>
          <a:xfrm>
            <a:off x="2057400" y="2658250"/>
            <a:ext cx="1692000" cy="1692000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8800">
                <a:solidFill>
                  <a:prstClr val="white"/>
                </a:solidFill>
                <a:latin typeface="Poppins SemiBold" panose="00000700000000000000" pitchFamily="2" charset="0"/>
              </a:rPr>
              <a:t>1</a:t>
            </a:r>
            <a:endParaRPr lang="pt-BR" sz="88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11" name="Retângulo 4">
            <a:extLst>
              <a:ext uri="{FF2B5EF4-FFF2-40B4-BE49-F238E27FC236}">
                <a16:creationId xmlns:a16="http://schemas.microsoft.com/office/drawing/2014/main" id="{C0F75B3A-7357-8B7C-9DE5-002995D17707}"/>
              </a:ext>
            </a:extLst>
          </p:cNvPr>
          <p:cNvSpPr/>
          <p:nvPr/>
        </p:nvSpPr>
        <p:spPr>
          <a:xfrm>
            <a:off x="5944580" y="2658250"/>
            <a:ext cx="1692000" cy="1692000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8800" dirty="0">
                <a:solidFill>
                  <a:prstClr val="white"/>
                </a:solidFill>
                <a:latin typeface="Poppins SemiBold" panose="00000700000000000000" pitchFamily="2" charset="0"/>
              </a:rPr>
              <a:t>2</a:t>
            </a:r>
          </a:p>
        </p:txBody>
      </p:sp>
      <p:sp>
        <p:nvSpPr>
          <p:cNvPr id="12" name="Retângulo 4">
            <a:extLst>
              <a:ext uri="{FF2B5EF4-FFF2-40B4-BE49-F238E27FC236}">
                <a16:creationId xmlns:a16="http://schemas.microsoft.com/office/drawing/2014/main" id="{7BC2DC05-409F-6F91-E414-A9584FEA5550}"/>
              </a:ext>
            </a:extLst>
          </p:cNvPr>
          <p:cNvSpPr/>
          <p:nvPr/>
        </p:nvSpPr>
        <p:spPr>
          <a:xfrm>
            <a:off x="9956472" y="2658250"/>
            <a:ext cx="1692000" cy="1692000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8800" dirty="0">
                <a:solidFill>
                  <a:prstClr val="white"/>
                </a:solidFill>
                <a:latin typeface="Poppins SemiBold" panose="00000700000000000000" pitchFamily="2" charset="0"/>
              </a:rPr>
              <a:t>3</a:t>
            </a:r>
          </a:p>
        </p:txBody>
      </p:sp>
      <p:sp>
        <p:nvSpPr>
          <p:cNvPr id="13" name="Retângulo 4">
            <a:extLst>
              <a:ext uri="{FF2B5EF4-FFF2-40B4-BE49-F238E27FC236}">
                <a16:creationId xmlns:a16="http://schemas.microsoft.com/office/drawing/2014/main" id="{F56FEF5A-76DC-7288-777B-509C68BE8F0A}"/>
              </a:ext>
            </a:extLst>
          </p:cNvPr>
          <p:cNvSpPr/>
          <p:nvPr/>
        </p:nvSpPr>
        <p:spPr>
          <a:xfrm>
            <a:off x="13968365" y="2658250"/>
            <a:ext cx="1692000" cy="1692000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8800" dirty="0">
                <a:solidFill>
                  <a:prstClr val="white"/>
                </a:solidFill>
                <a:latin typeface="Poppins SemiBold" panose="00000700000000000000" pitchFamily="2" charset="0"/>
              </a:rPr>
              <a:t>4</a:t>
            </a:r>
          </a:p>
        </p:txBody>
      </p:sp>
      <p:sp>
        <p:nvSpPr>
          <p:cNvPr id="16" name="Forma Livre: Forma 5">
            <a:extLst>
              <a:ext uri="{FF2B5EF4-FFF2-40B4-BE49-F238E27FC236}">
                <a16:creationId xmlns:a16="http://schemas.microsoft.com/office/drawing/2014/main" id="{948E4DDA-08B0-63CE-C23E-2BA97C8C49C4}"/>
              </a:ext>
            </a:extLst>
          </p:cNvPr>
          <p:cNvSpPr/>
          <p:nvPr/>
        </p:nvSpPr>
        <p:spPr>
          <a:xfrm>
            <a:off x="12537435" y="3102448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Retângulo 4">
            <a:extLst>
              <a:ext uri="{FF2B5EF4-FFF2-40B4-BE49-F238E27FC236}">
                <a16:creationId xmlns:a16="http://schemas.microsoft.com/office/drawing/2014/main" id="{1E44BB85-1E15-DBA3-6087-13A7A052AC67}"/>
              </a:ext>
            </a:extLst>
          </p:cNvPr>
          <p:cNvSpPr/>
          <p:nvPr/>
        </p:nvSpPr>
        <p:spPr>
          <a:xfrm>
            <a:off x="4751326" y="4685639"/>
            <a:ext cx="3939630" cy="1724757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ANÁLISE QUANTITATIVA</a:t>
            </a:r>
            <a:endParaRPr lang="pt-BR" sz="2400" dirty="0">
              <a:solidFill>
                <a:srgbClr val="F9AF45"/>
              </a:solidFill>
              <a:latin typeface="Poppins SemiBold" panose="00000700000000000000" pitchFamily="2" charset="0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id="{534C234C-3C23-A45C-48EF-F2C8EA6BBF46}"/>
              </a:ext>
            </a:extLst>
          </p:cNvPr>
          <p:cNvSpPr/>
          <p:nvPr/>
        </p:nvSpPr>
        <p:spPr>
          <a:xfrm>
            <a:off x="8806465" y="4685639"/>
            <a:ext cx="3939630" cy="1724757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ANÁLISE QUALITATIVA</a:t>
            </a:r>
            <a:endParaRPr lang="pt-BR" sz="2400" dirty="0">
              <a:solidFill>
                <a:srgbClr val="F9AF45"/>
              </a:solidFill>
              <a:latin typeface="Poppins SemiBold" panose="00000700000000000000" pitchFamily="2" charset="0"/>
            </a:endParaRPr>
          </a:p>
        </p:txBody>
      </p:sp>
      <p:sp>
        <p:nvSpPr>
          <p:cNvPr id="19" name="Retângulo 4">
            <a:extLst>
              <a:ext uri="{FF2B5EF4-FFF2-40B4-BE49-F238E27FC236}">
                <a16:creationId xmlns:a16="http://schemas.microsoft.com/office/drawing/2014/main" id="{3BCD21D4-77C7-2FF7-29C5-AA4DA5864B6C}"/>
              </a:ext>
            </a:extLst>
          </p:cNvPr>
          <p:cNvSpPr/>
          <p:nvPr/>
        </p:nvSpPr>
        <p:spPr>
          <a:xfrm>
            <a:off x="12861605" y="4685639"/>
            <a:ext cx="3939630" cy="1724757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SELEÇÃO </a:t>
            </a:r>
            <a:endParaRPr lang="pt-BR" sz="2400" dirty="0">
              <a:solidFill>
                <a:srgbClr val="F9AF45"/>
              </a:solidFill>
              <a:latin typeface="Poppins SemiBold" panose="00000700000000000000" pitchFamily="2" charset="0"/>
            </a:endParaRPr>
          </a:p>
        </p:txBody>
      </p:sp>
      <p:sp>
        <p:nvSpPr>
          <p:cNvPr id="20" name="Forma Livre: Forma 5">
            <a:extLst>
              <a:ext uri="{FF2B5EF4-FFF2-40B4-BE49-F238E27FC236}">
                <a16:creationId xmlns:a16="http://schemas.microsoft.com/office/drawing/2014/main" id="{D832CC0F-4858-9564-04A8-D21509147D1C}"/>
              </a:ext>
            </a:extLst>
          </p:cNvPr>
          <p:cNvSpPr/>
          <p:nvPr/>
        </p:nvSpPr>
        <p:spPr>
          <a:xfrm>
            <a:off x="8566163" y="3102448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1" name="Forma Livre: Forma 5">
            <a:extLst>
              <a:ext uri="{FF2B5EF4-FFF2-40B4-BE49-F238E27FC236}">
                <a16:creationId xmlns:a16="http://schemas.microsoft.com/office/drawing/2014/main" id="{B48344F9-8B89-CD04-E10F-03A470D3ECD2}"/>
              </a:ext>
            </a:extLst>
          </p:cNvPr>
          <p:cNvSpPr/>
          <p:nvPr/>
        </p:nvSpPr>
        <p:spPr>
          <a:xfrm>
            <a:off x="4540946" y="3102448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2" name="Retângulo 4">
            <a:extLst>
              <a:ext uri="{FF2B5EF4-FFF2-40B4-BE49-F238E27FC236}">
                <a16:creationId xmlns:a16="http://schemas.microsoft.com/office/drawing/2014/main" id="{D0BA6F9E-A02E-22F0-5A06-63714B2F84E1}"/>
              </a:ext>
            </a:extLst>
          </p:cNvPr>
          <p:cNvSpPr/>
          <p:nvPr/>
        </p:nvSpPr>
        <p:spPr>
          <a:xfrm>
            <a:off x="838200" y="6438900"/>
            <a:ext cx="3939630" cy="1940358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t" anchorCtr="0">
            <a:noAutofit/>
          </a:bodyPr>
          <a:lstStyle/>
          <a:p>
            <a:pPr algn="ctr" defTabSz="1000125">
              <a:spcBef>
                <a:spcPts val="600"/>
              </a:spcBef>
              <a:spcAft>
                <a:spcPct val="35000"/>
              </a:spcAft>
            </a:pPr>
            <a:r>
              <a:rPr lang="pt-BR" dirty="0">
                <a:solidFill>
                  <a:srgbClr val="035193"/>
                </a:solidFill>
                <a:latin typeface="Poppins SemiBold" panose="00000700000000000000" pitchFamily="2" charset="0"/>
              </a:rPr>
              <a:t>Classificação de todos fundos disponíveis no mercado </a:t>
            </a:r>
          </a:p>
          <a:p>
            <a:pPr algn="ctr" defTabSz="1000125">
              <a:spcBef>
                <a:spcPts val="600"/>
              </a:spcBef>
              <a:spcAft>
                <a:spcPct val="35000"/>
              </a:spcAft>
            </a:pPr>
            <a:r>
              <a:rPr lang="pt-BR" dirty="0">
                <a:solidFill>
                  <a:srgbClr val="035193"/>
                </a:solidFill>
                <a:latin typeface="Poppins SemiBold" panose="00000700000000000000" pitchFamily="2" charset="0"/>
              </a:rPr>
              <a:t>Mapeamento e separação por tipo de estratégia de investimentos</a:t>
            </a:r>
          </a:p>
          <a:p>
            <a:pPr algn="ctr" defTabSz="1000125">
              <a:spcBef>
                <a:spcPts val="600"/>
              </a:spcBef>
              <a:spcAft>
                <a:spcPct val="35000"/>
              </a:spcAft>
            </a:pPr>
            <a:endParaRPr lang="pt-BR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23" name="Retângulo 4">
            <a:extLst>
              <a:ext uri="{FF2B5EF4-FFF2-40B4-BE49-F238E27FC236}">
                <a16:creationId xmlns:a16="http://schemas.microsoft.com/office/drawing/2014/main" id="{8499CE7B-013F-A2E9-DC6D-2241E027859D}"/>
              </a:ext>
            </a:extLst>
          </p:cNvPr>
          <p:cNvSpPr/>
          <p:nvPr/>
        </p:nvSpPr>
        <p:spPr>
          <a:xfrm>
            <a:off x="4751326" y="6438900"/>
            <a:ext cx="3939630" cy="1724757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t" anchorCtr="0">
            <a:noAutofit/>
          </a:bodyPr>
          <a:lstStyle/>
          <a:p>
            <a:pPr algn="ctr" defTabSz="1000125">
              <a:spcBef>
                <a:spcPts val="600"/>
              </a:spcBef>
              <a:spcAft>
                <a:spcPct val="35000"/>
              </a:spcAft>
            </a:pPr>
            <a:r>
              <a:rPr lang="pt-BR" b="1" dirty="0">
                <a:solidFill>
                  <a:srgbClr val="035193"/>
                </a:solidFill>
                <a:latin typeface="Poppins SemiBold" panose="00000700000000000000" pitchFamily="2" charset="0"/>
              </a:rPr>
              <a:t>Utilização de métricas que melhor se adequam ao tipo de estratégia analisada.</a:t>
            </a:r>
          </a:p>
          <a:p>
            <a:pPr algn="ctr" defTabSz="1000125">
              <a:spcBef>
                <a:spcPts val="600"/>
              </a:spcBef>
              <a:spcAft>
                <a:spcPct val="35000"/>
              </a:spcAft>
            </a:pPr>
            <a:r>
              <a:rPr lang="pt-BR" dirty="0">
                <a:solidFill>
                  <a:srgbClr val="035193"/>
                </a:solidFill>
                <a:latin typeface="Poppins SemiBold" panose="00000700000000000000" pitchFamily="2" charset="0"/>
              </a:rPr>
              <a:t>Retorno absoluto e relativo, volatilidade, </a:t>
            </a:r>
            <a:r>
              <a:rPr lang="pt-BR" i="1" dirty="0" err="1">
                <a:solidFill>
                  <a:srgbClr val="035193"/>
                </a:solidFill>
                <a:latin typeface="Poppins SemiBold" panose="00000700000000000000" pitchFamily="2" charset="0"/>
              </a:rPr>
              <a:t>drawdown</a:t>
            </a:r>
            <a:r>
              <a:rPr lang="pt-BR" dirty="0">
                <a:solidFill>
                  <a:srgbClr val="035193"/>
                </a:solidFill>
                <a:latin typeface="Poppins SemiBold" panose="00000700000000000000" pitchFamily="2" charset="0"/>
              </a:rPr>
              <a:t> análise de consistência, entre outros.</a:t>
            </a:r>
          </a:p>
        </p:txBody>
      </p:sp>
      <p:sp>
        <p:nvSpPr>
          <p:cNvPr id="24" name="Retângulo 4">
            <a:extLst>
              <a:ext uri="{FF2B5EF4-FFF2-40B4-BE49-F238E27FC236}">
                <a16:creationId xmlns:a16="http://schemas.microsoft.com/office/drawing/2014/main" id="{15858071-7570-869A-75A4-8C7BE3E21D9B}"/>
              </a:ext>
            </a:extLst>
          </p:cNvPr>
          <p:cNvSpPr/>
          <p:nvPr/>
        </p:nvSpPr>
        <p:spPr>
          <a:xfrm>
            <a:off x="8806465" y="6438900"/>
            <a:ext cx="3939630" cy="1724757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t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rgbClr val="035193"/>
                </a:solidFill>
                <a:latin typeface="Poppins SemiBold" panose="00000700000000000000" pitchFamily="2" charset="0"/>
              </a:rPr>
              <a:t>Processo de Diligência </a:t>
            </a:r>
          </a:p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rgbClr val="035193"/>
                </a:solidFill>
                <a:latin typeface="Poppins SemiBold" panose="00000700000000000000" pitchFamily="2" charset="0"/>
              </a:rPr>
              <a:t>Análise da gestora, do time de gestão, da filosofia e do processo de investimento, gerenciamento de risco, operações e Compliance, entre outros.</a:t>
            </a:r>
          </a:p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endParaRPr lang="pt-BR" b="1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25" name="Retângulo 4">
            <a:extLst>
              <a:ext uri="{FF2B5EF4-FFF2-40B4-BE49-F238E27FC236}">
                <a16:creationId xmlns:a16="http://schemas.microsoft.com/office/drawing/2014/main" id="{3319C1FB-25A5-86F4-8435-B174221FB226}"/>
              </a:ext>
            </a:extLst>
          </p:cNvPr>
          <p:cNvSpPr/>
          <p:nvPr/>
        </p:nvSpPr>
        <p:spPr>
          <a:xfrm>
            <a:off x="12861605" y="6438900"/>
            <a:ext cx="3939630" cy="1724757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t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rgbClr val="035193"/>
                </a:solidFill>
                <a:latin typeface="Poppins SemiBold" panose="00000700000000000000" pitchFamily="2" charset="0"/>
              </a:rPr>
              <a:t>Seleção dos aprovados na Diligência</a:t>
            </a:r>
          </a:p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rgbClr val="035193"/>
                </a:solidFill>
                <a:latin typeface="Poppins SemiBold" panose="00000700000000000000" pitchFamily="2" charset="0"/>
              </a:rPr>
              <a:t>Aliado a um processo de reavaliação periódico dos produtos e gestores</a:t>
            </a:r>
            <a:endParaRPr lang="pt-BR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3" y="569976"/>
            <a:ext cx="14906334" cy="132343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DIVERSIFICAÇÃO PARA NAVEGAR</a:t>
            </a:r>
            <a:b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ENTRE OS DIFERENTES CICLOS DE MERCADO</a:t>
            </a: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616EF8D1-08B4-5E75-9DDE-49DC3FD0B4DB}"/>
              </a:ext>
            </a:extLst>
          </p:cNvPr>
          <p:cNvGrpSpPr/>
          <p:nvPr/>
        </p:nvGrpSpPr>
        <p:grpSpPr>
          <a:xfrm>
            <a:off x="2326397" y="2575354"/>
            <a:ext cx="1236600" cy="1238687"/>
            <a:chOff x="1550931" y="1716902"/>
            <a:chExt cx="824400" cy="825791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533F849-B266-0F01-55FB-637A3CF2423A}"/>
                </a:ext>
              </a:extLst>
            </p:cNvPr>
            <p:cNvSpPr/>
            <p:nvPr/>
          </p:nvSpPr>
          <p:spPr>
            <a:xfrm>
              <a:off x="1550931" y="1716902"/>
              <a:ext cx="824400" cy="825791"/>
            </a:xfrm>
            <a:prstGeom prst="rect">
              <a:avLst/>
            </a:prstGeom>
            <a:solidFill>
              <a:srgbClr val="035193"/>
            </a:solidFill>
            <a:ln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000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700" b="1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grpSp>
          <p:nvGrpSpPr>
            <p:cNvPr id="25" name="Gráfico 17">
              <a:extLst>
                <a:ext uri="{FF2B5EF4-FFF2-40B4-BE49-F238E27FC236}">
                  <a16:creationId xmlns:a16="http://schemas.microsoft.com/office/drawing/2014/main" id="{2EE54C32-5A71-76A9-90F9-21B8A211A5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93137" y="1859797"/>
              <a:ext cx="539988" cy="540000"/>
              <a:chOff x="15181353" y="-314673"/>
              <a:chExt cx="4876695" cy="4876801"/>
            </a:xfrm>
            <a:solidFill>
              <a:schemeClr val="bg1"/>
            </a:solidFill>
          </p:grpSpPr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87555956-25D3-5B9B-7373-80A5F1A7007E}"/>
                  </a:ext>
                </a:extLst>
              </p:cNvPr>
              <p:cNvSpPr/>
              <p:nvPr/>
            </p:nvSpPr>
            <p:spPr>
              <a:xfrm>
                <a:off x="16110147" y="342513"/>
                <a:ext cx="3290743" cy="2194350"/>
              </a:xfrm>
              <a:custGeom>
                <a:avLst/>
                <a:gdLst>
                  <a:gd name="connsiteX0" fmla="*/ 254888 w 3290743"/>
                  <a:gd name="connsiteY0" fmla="*/ 1097166 h 2194350"/>
                  <a:gd name="connsiteX1" fmla="*/ 344985 w 3290743"/>
                  <a:gd name="connsiteY1" fmla="*/ 1291838 h 2194350"/>
                  <a:gd name="connsiteX2" fmla="*/ 6267 w 3290743"/>
                  <a:gd name="connsiteY2" fmla="*/ 2047513 h 2194350"/>
                  <a:gd name="connsiteX3" fmla="*/ 42233 w 3290743"/>
                  <a:gd name="connsiteY3" fmla="*/ 2141925 h 2194350"/>
                  <a:gd name="connsiteX4" fmla="*/ 71408 w 3290743"/>
                  <a:gd name="connsiteY4" fmla="*/ 2148193 h 2194350"/>
                  <a:gd name="connsiteX5" fmla="*/ 136635 w 3290743"/>
                  <a:gd name="connsiteY5" fmla="*/ 2105958 h 2194350"/>
                  <a:gd name="connsiteX6" fmla="*/ 475259 w 3290743"/>
                  <a:gd name="connsiteY6" fmla="*/ 1350512 h 2194350"/>
                  <a:gd name="connsiteX7" fmla="*/ 510730 w 3290743"/>
                  <a:gd name="connsiteY7" fmla="*/ 1353026 h 2194350"/>
                  <a:gd name="connsiteX8" fmla="*/ 633859 w 3290743"/>
                  <a:gd name="connsiteY8" fmla="*/ 1321365 h 2194350"/>
                  <a:gd name="connsiteX9" fmla="*/ 1127864 w 3290743"/>
                  <a:gd name="connsiteY9" fmla="*/ 1815608 h 2194350"/>
                  <a:gd name="connsiteX10" fmla="*/ 1096184 w 3290743"/>
                  <a:gd name="connsiteY10" fmla="*/ 1938766 h 2194350"/>
                  <a:gd name="connsiteX11" fmla="*/ 1352025 w 3290743"/>
                  <a:gd name="connsiteY11" fmla="*/ 2194350 h 2194350"/>
                  <a:gd name="connsiteX12" fmla="*/ 1607867 w 3290743"/>
                  <a:gd name="connsiteY12" fmla="*/ 1938766 h 2194350"/>
                  <a:gd name="connsiteX13" fmla="*/ 1564223 w 3290743"/>
                  <a:gd name="connsiteY13" fmla="*/ 1795986 h 2194350"/>
                  <a:gd name="connsiteX14" fmla="*/ 2090918 w 3290743"/>
                  <a:gd name="connsiteY14" fmla="*/ 1165393 h 2194350"/>
                  <a:gd name="connsiteX15" fmla="*/ 2193607 w 3290743"/>
                  <a:gd name="connsiteY15" fmla="*/ 1186977 h 2194350"/>
                  <a:gd name="connsiteX16" fmla="*/ 2449439 w 3290743"/>
                  <a:gd name="connsiteY16" fmla="*/ 931126 h 2194350"/>
                  <a:gd name="connsiteX17" fmla="*/ 2429874 w 3290743"/>
                  <a:gd name="connsiteY17" fmla="*/ 833075 h 2194350"/>
                  <a:gd name="connsiteX18" fmla="*/ 2888303 w 3290743"/>
                  <a:gd name="connsiteY18" fmla="*/ 465115 h 2194350"/>
                  <a:gd name="connsiteX19" fmla="*/ 3034902 w 3290743"/>
                  <a:gd name="connsiteY19" fmla="*/ 511426 h 2194350"/>
                  <a:gd name="connsiteX20" fmla="*/ 3290744 w 3290743"/>
                  <a:gd name="connsiteY20" fmla="*/ 255842 h 2194350"/>
                  <a:gd name="connsiteX21" fmla="*/ 3034902 w 3290743"/>
                  <a:gd name="connsiteY21" fmla="*/ 0 h 2194350"/>
                  <a:gd name="connsiteX22" fmla="*/ 2779061 w 3290743"/>
                  <a:gd name="connsiteY22" fmla="*/ 255842 h 2194350"/>
                  <a:gd name="connsiteX23" fmla="*/ 2798654 w 3290743"/>
                  <a:gd name="connsiteY23" fmla="*/ 353863 h 2194350"/>
                  <a:gd name="connsiteX24" fmla="*/ 2340339 w 3290743"/>
                  <a:gd name="connsiteY24" fmla="*/ 721728 h 2194350"/>
                  <a:gd name="connsiteX25" fmla="*/ 2193597 w 3290743"/>
                  <a:gd name="connsiteY25" fmla="*/ 675265 h 2194350"/>
                  <a:gd name="connsiteX26" fmla="*/ 1937755 w 3290743"/>
                  <a:gd name="connsiteY26" fmla="*/ 931116 h 2194350"/>
                  <a:gd name="connsiteX27" fmla="*/ 1981304 w 3290743"/>
                  <a:gd name="connsiteY27" fmla="*/ 1073744 h 2194350"/>
                  <a:gd name="connsiteX28" fmla="*/ 1454543 w 3290743"/>
                  <a:gd name="connsiteY28" fmla="*/ 1704413 h 2194350"/>
                  <a:gd name="connsiteX29" fmla="*/ 1352035 w 3290743"/>
                  <a:gd name="connsiteY29" fmla="*/ 1682906 h 2194350"/>
                  <a:gd name="connsiteX30" fmla="*/ 1228905 w 3290743"/>
                  <a:gd name="connsiteY30" fmla="*/ 1714567 h 2194350"/>
                  <a:gd name="connsiteX31" fmla="*/ 734901 w 3290743"/>
                  <a:gd name="connsiteY31" fmla="*/ 1220324 h 2194350"/>
                  <a:gd name="connsiteX32" fmla="*/ 766581 w 3290743"/>
                  <a:gd name="connsiteY32" fmla="*/ 1097156 h 2194350"/>
                  <a:gd name="connsiteX33" fmla="*/ 510739 w 3290743"/>
                  <a:gd name="connsiteY33" fmla="*/ 841305 h 2194350"/>
                  <a:gd name="connsiteX34" fmla="*/ 254888 w 3290743"/>
                  <a:gd name="connsiteY34" fmla="*/ 1097166 h 2194350"/>
                  <a:gd name="connsiteX35" fmla="*/ 3034902 w 3290743"/>
                  <a:gd name="connsiteY35" fmla="*/ 142875 h 2194350"/>
                  <a:gd name="connsiteX36" fmla="*/ 3147869 w 3290743"/>
                  <a:gd name="connsiteY36" fmla="*/ 255842 h 2194350"/>
                  <a:gd name="connsiteX37" fmla="*/ 3034902 w 3290743"/>
                  <a:gd name="connsiteY37" fmla="*/ 368551 h 2194350"/>
                  <a:gd name="connsiteX38" fmla="*/ 2947501 w 3290743"/>
                  <a:gd name="connsiteY38" fmla="*/ 327146 h 2194350"/>
                  <a:gd name="connsiteX39" fmla="*/ 2946977 w 3290743"/>
                  <a:gd name="connsiteY39" fmla="*/ 326422 h 2194350"/>
                  <a:gd name="connsiteX40" fmla="*/ 2946853 w 3290743"/>
                  <a:gd name="connsiteY40" fmla="*/ 326279 h 2194350"/>
                  <a:gd name="connsiteX41" fmla="*/ 2921936 w 3290743"/>
                  <a:gd name="connsiteY41" fmla="*/ 255851 h 2194350"/>
                  <a:gd name="connsiteX42" fmla="*/ 3034902 w 3290743"/>
                  <a:gd name="connsiteY42" fmla="*/ 142875 h 2194350"/>
                  <a:gd name="connsiteX43" fmla="*/ 2193607 w 3290743"/>
                  <a:gd name="connsiteY43" fmla="*/ 818140 h 2194350"/>
                  <a:gd name="connsiteX44" fmla="*/ 2280179 w 3290743"/>
                  <a:gd name="connsiteY44" fmla="*/ 858679 h 2194350"/>
                  <a:gd name="connsiteX45" fmla="*/ 2281532 w 3290743"/>
                  <a:gd name="connsiteY45" fmla="*/ 860546 h 2194350"/>
                  <a:gd name="connsiteX46" fmla="*/ 2282389 w 3290743"/>
                  <a:gd name="connsiteY46" fmla="*/ 861498 h 2194350"/>
                  <a:gd name="connsiteX47" fmla="*/ 2306573 w 3290743"/>
                  <a:gd name="connsiteY47" fmla="*/ 931116 h 2194350"/>
                  <a:gd name="connsiteX48" fmla="*/ 2193616 w 3290743"/>
                  <a:gd name="connsiteY48" fmla="*/ 1044092 h 2194350"/>
                  <a:gd name="connsiteX49" fmla="*/ 2080650 w 3290743"/>
                  <a:gd name="connsiteY49" fmla="*/ 931116 h 2194350"/>
                  <a:gd name="connsiteX50" fmla="*/ 2193607 w 3290743"/>
                  <a:gd name="connsiteY50" fmla="*/ 818140 h 2194350"/>
                  <a:gd name="connsiteX51" fmla="*/ 1465001 w 3290743"/>
                  <a:gd name="connsiteY51" fmla="*/ 1938757 h 2194350"/>
                  <a:gd name="connsiteX52" fmla="*/ 1352035 w 3290743"/>
                  <a:gd name="connsiteY52" fmla="*/ 2051466 h 2194350"/>
                  <a:gd name="connsiteX53" fmla="*/ 1239068 w 3290743"/>
                  <a:gd name="connsiteY53" fmla="*/ 1938757 h 2194350"/>
                  <a:gd name="connsiteX54" fmla="*/ 1352035 w 3290743"/>
                  <a:gd name="connsiteY54" fmla="*/ 1825790 h 2194350"/>
                  <a:gd name="connsiteX55" fmla="*/ 1465001 w 3290743"/>
                  <a:gd name="connsiteY55" fmla="*/ 1938757 h 2194350"/>
                  <a:gd name="connsiteX56" fmla="*/ 623706 w 3290743"/>
                  <a:gd name="connsiteY56" fmla="*/ 1097166 h 2194350"/>
                  <a:gd name="connsiteX57" fmla="*/ 510739 w 3290743"/>
                  <a:gd name="connsiteY57" fmla="*/ 1210142 h 2194350"/>
                  <a:gd name="connsiteX58" fmla="*/ 397773 w 3290743"/>
                  <a:gd name="connsiteY58" fmla="*/ 1097166 h 2194350"/>
                  <a:gd name="connsiteX59" fmla="*/ 510739 w 3290743"/>
                  <a:gd name="connsiteY59" fmla="*/ 984190 h 2194350"/>
                  <a:gd name="connsiteX60" fmla="*/ 623706 w 3290743"/>
                  <a:gd name="connsiteY60" fmla="*/ 1097166 h 219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290743" h="2194350">
                    <a:moveTo>
                      <a:pt x="254888" y="1097166"/>
                    </a:moveTo>
                    <a:cubicBezTo>
                      <a:pt x="254888" y="1175052"/>
                      <a:pt x="289912" y="1244870"/>
                      <a:pt x="344985" y="1291838"/>
                    </a:cubicBezTo>
                    <a:lnTo>
                      <a:pt x="6267" y="2047513"/>
                    </a:lnTo>
                    <a:cubicBezTo>
                      <a:pt x="-9869" y="2083518"/>
                      <a:pt x="6228" y="2125780"/>
                      <a:pt x="42233" y="2141925"/>
                    </a:cubicBezTo>
                    <a:cubicBezTo>
                      <a:pt x="51729" y="2146182"/>
                      <a:pt x="61645" y="2148193"/>
                      <a:pt x="71408" y="2148193"/>
                    </a:cubicBezTo>
                    <a:cubicBezTo>
                      <a:pt x="98697" y="2148193"/>
                      <a:pt x="124758" y="2132467"/>
                      <a:pt x="136635" y="2105958"/>
                    </a:cubicBezTo>
                    <a:lnTo>
                      <a:pt x="475259" y="1350512"/>
                    </a:lnTo>
                    <a:cubicBezTo>
                      <a:pt x="486860" y="1352131"/>
                      <a:pt x="498690" y="1353026"/>
                      <a:pt x="510730" y="1353026"/>
                    </a:cubicBezTo>
                    <a:cubicBezTo>
                      <a:pt x="555345" y="1353026"/>
                      <a:pt x="597302" y="1341520"/>
                      <a:pt x="633859" y="1321365"/>
                    </a:cubicBezTo>
                    <a:lnTo>
                      <a:pt x="1127864" y="1815608"/>
                    </a:lnTo>
                    <a:cubicBezTo>
                      <a:pt x="1107699" y="1852165"/>
                      <a:pt x="1096184" y="1894141"/>
                      <a:pt x="1096184" y="1938766"/>
                    </a:cubicBezTo>
                    <a:cubicBezTo>
                      <a:pt x="1096184" y="2079689"/>
                      <a:pt x="1210950" y="2194350"/>
                      <a:pt x="1352025" y="2194350"/>
                    </a:cubicBezTo>
                    <a:cubicBezTo>
                      <a:pt x="1493100" y="2194350"/>
                      <a:pt x="1607867" y="2079698"/>
                      <a:pt x="1607867" y="1938766"/>
                    </a:cubicBezTo>
                    <a:cubicBezTo>
                      <a:pt x="1607867" y="1885931"/>
                      <a:pt x="1591770" y="1836791"/>
                      <a:pt x="1564223" y="1795986"/>
                    </a:cubicBezTo>
                    <a:lnTo>
                      <a:pt x="2090918" y="1165393"/>
                    </a:lnTo>
                    <a:cubicBezTo>
                      <a:pt x="2122369" y="1179233"/>
                      <a:pt x="2157097" y="1186977"/>
                      <a:pt x="2193607" y="1186977"/>
                    </a:cubicBezTo>
                    <a:cubicBezTo>
                      <a:pt x="2334682" y="1186977"/>
                      <a:pt x="2449439" y="1072201"/>
                      <a:pt x="2449439" y="931126"/>
                    </a:cubicBezTo>
                    <a:cubicBezTo>
                      <a:pt x="2449439" y="896407"/>
                      <a:pt x="2442457" y="863289"/>
                      <a:pt x="2429874" y="833075"/>
                    </a:cubicBezTo>
                    <a:lnTo>
                      <a:pt x="2888303" y="465115"/>
                    </a:lnTo>
                    <a:cubicBezTo>
                      <a:pt x="2929851" y="494252"/>
                      <a:pt x="2980400" y="511426"/>
                      <a:pt x="3034902" y="511426"/>
                    </a:cubicBezTo>
                    <a:cubicBezTo>
                      <a:pt x="3175977" y="511426"/>
                      <a:pt x="3290744" y="396773"/>
                      <a:pt x="3290744" y="255842"/>
                    </a:cubicBezTo>
                    <a:cubicBezTo>
                      <a:pt x="3290744" y="114767"/>
                      <a:pt x="3175967" y="0"/>
                      <a:pt x="3034902" y="0"/>
                    </a:cubicBezTo>
                    <a:cubicBezTo>
                      <a:pt x="2893837" y="0"/>
                      <a:pt x="2779061" y="114767"/>
                      <a:pt x="2779061" y="255842"/>
                    </a:cubicBezTo>
                    <a:cubicBezTo>
                      <a:pt x="2779061" y="290551"/>
                      <a:pt x="2786052" y="323659"/>
                      <a:pt x="2798654" y="353863"/>
                    </a:cubicBezTo>
                    <a:lnTo>
                      <a:pt x="2340339" y="721728"/>
                    </a:lnTo>
                    <a:cubicBezTo>
                      <a:pt x="2298763" y="692496"/>
                      <a:pt x="2248166" y="675265"/>
                      <a:pt x="2193597" y="675265"/>
                    </a:cubicBezTo>
                    <a:cubicBezTo>
                      <a:pt x="2052522" y="675265"/>
                      <a:pt x="1937755" y="790042"/>
                      <a:pt x="1937755" y="931116"/>
                    </a:cubicBezTo>
                    <a:cubicBezTo>
                      <a:pt x="1937755" y="983885"/>
                      <a:pt x="1953824" y="1032967"/>
                      <a:pt x="1981304" y="1073744"/>
                    </a:cubicBezTo>
                    <a:lnTo>
                      <a:pt x="1454543" y="1704413"/>
                    </a:lnTo>
                    <a:cubicBezTo>
                      <a:pt x="1423139" y="1690621"/>
                      <a:pt x="1388477" y="1682906"/>
                      <a:pt x="1352035" y="1682906"/>
                    </a:cubicBezTo>
                    <a:cubicBezTo>
                      <a:pt x="1307420" y="1682906"/>
                      <a:pt x="1265452" y="1694412"/>
                      <a:pt x="1228905" y="1714567"/>
                    </a:cubicBezTo>
                    <a:lnTo>
                      <a:pt x="734901" y="1220324"/>
                    </a:lnTo>
                    <a:cubicBezTo>
                      <a:pt x="755065" y="1183757"/>
                      <a:pt x="766581" y="1141781"/>
                      <a:pt x="766581" y="1097156"/>
                    </a:cubicBezTo>
                    <a:cubicBezTo>
                      <a:pt x="766581" y="956081"/>
                      <a:pt x="651814" y="841305"/>
                      <a:pt x="510739" y="841305"/>
                    </a:cubicBezTo>
                    <a:cubicBezTo>
                      <a:pt x="369664" y="841305"/>
                      <a:pt x="254888" y="956091"/>
                      <a:pt x="254888" y="1097166"/>
                    </a:cubicBezTo>
                    <a:close/>
                    <a:moveTo>
                      <a:pt x="3034902" y="142875"/>
                    </a:moveTo>
                    <a:cubicBezTo>
                      <a:pt x="3097196" y="142875"/>
                      <a:pt x="3147869" y="193548"/>
                      <a:pt x="3147869" y="255842"/>
                    </a:cubicBezTo>
                    <a:cubicBezTo>
                      <a:pt x="3147869" y="317983"/>
                      <a:pt x="3097196" y="368551"/>
                      <a:pt x="3034902" y="368551"/>
                    </a:cubicBezTo>
                    <a:cubicBezTo>
                      <a:pt x="2999708" y="368551"/>
                      <a:pt x="2968237" y="352396"/>
                      <a:pt x="2947501" y="327146"/>
                    </a:cubicBezTo>
                    <a:cubicBezTo>
                      <a:pt x="2947310" y="326908"/>
                      <a:pt x="2947167" y="326650"/>
                      <a:pt x="2946977" y="326422"/>
                    </a:cubicBezTo>
                    <a:cubicBezTo>
                      <a:pt x="2946939" y="326374"/>
                      <a:pt x="2946891" y="326326"/>
                      <a:pt x="2946853" y="326279"/>
                    </a:cubicBezTo>
                    <a:cubicBezTo>
                      <a:pt x="2931299" y="306962"/>
                      <a:pt x="2921936" y="282492"/>
                      <a:pt x="2921936" y="255851"/>
                    </a:cubicBezTo>
                    <a:cubicBezTo>
                      <a:pt x="2921936" y="193548"/>
                      <a:pt x="2972609" y="142875"/>
                      <a:pt x="3034902" y="142875"/>
                    </a:cubicBezTo>
                    <a:close/>
                    <a:moveTo>
                      <a:pt x="2193607" y="818140"/>
                    </a:moveTo>
                    <a:cubicBezTo>
                      <a:pt x="2228344" y="818140"/>
                      <a:pt x="2259443" y="833923"/>
                      <a:pt x="2280179" y="858679"/>
                    </a:cubicBezTo>
                    <a:cubicBezTo>
                      <a:pt x="2280646" y="859298"/>
                      <a:pt x="2281046" y="859936"/>
                      <a:pt x="2281532" y="860546"/>
                    </a:cubicBezTo>
                    <a:cubicBezTo>
                      <a:pt x="2281808" y="860889"/>
                      <a:pt x="2282113" y="861165"/>
                      <a:pt x="2282389" y="861498"/>
                    </a:cubicBezTo>
                    <a:cubicBezTo>
                      <a:pt x="2297477" y="880710"/>
                      <a:pt x="2306573" y="904846"/>
                      <a:pt x="2306573" y="931116"/>
                    </a:cubicBezTo>
                    <a:cubicBezTo>
                      <a:pt x="2306573" y="993410"/>
                      <a:pt x="2255900" y="1044092"/>
                      <a:pt x="2193616" y="1044092"/>
                    </a:cubicBezTo>
                    <a:cubicBezTo>
                      <a:pt x="2131323" y="1044092"/>
                      <a:pt x="2080650" y="993410"/>
                      <a:pt x="2080650" y="931116"/>
                    </a:cubicBezTo>
                    <a:cubicBezTo>
                      <a:pt x="2080650" y="868823"/>
                      <a:pt x="2131313" y="818140"/>
                      <a:pt x="2193607" y="818140"/>
                    </a:cubicBezTo>
                    <a:close/>
                    <a:moveTo>
                      <a:pt x="1465001" y="1938757"/>
                    </a:moveTo>
                    <a:cubicBezTo>
                      <a:pt x="1465001" y="2000898"/>
                      <a:pt x="1414328" y="2051466"/>
                      <a:pt x="1352035" y="2051466"/>
                    </a:cubicBezTo>
                    <a:cubicBezTo>
                      <a:pt x="1289741" y="2051466"/>
                      <a:pt x="1239068" y="2000907"/>
                      <a:pt x="1239068" y="1938757"/>
                    </a:cubicBezTo>
                    <a:cubicBezTo>
                      <a:pt x="1239068" y="1876463"/>
                      <a:pt x="1289741" y="1825790"/>
                      <a:pt x="1352035" y="1825790"/>
                    </a:cubicBezTo>
                    <a:cubicBezTo>
                      <a:pt x="1414328" y="1825790"/>
                      <a:pt x="1465001" y="1876463"/>
                      <a:pt x="1465001" y="1938757"/>
                    </a:cubicBezTo>
                    <a:close/>
                    <a:moveTo>
                      <a:pt x="623706" y="1097166"/>
                    </a:moveTo>
                    <a:cubicBezTo>
                      <a:pt x="623706" y="1159459"/>
                      <a:pt x="573033" y="1210142"/>
                      <a:pt x="510739" y="1210142"/>
                    </a:cubicBezTo>
                    <a:cubicBezTo>
                      <a:pt x="448446" y="1210142"/>
                      <a:pt x="397773" y="1159459"/>
                      <a:pt x="397773" y="1097166"/>
                    </a:cubicBezTo>
                    <a:cubicBezTo>
                      <a:pt x="397773" y="1034872"/>
                      <a:pt x="448446" y="984190"/>
                      <a:pt x="510739" y="984190"/>
                    </a:cubicBezTo>
                    <a:cubicBezTo>
                      <a:pt x="573033" y="984190"/>
                      <a:pt x="623706" y="1034872"/>
                      <a:pt x="623706" y="10971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F0257163-5792-70DD-FE84-0B9B6E0A5E2D}"/>
                  </a:ext>
                </a:extLst>
              </p:cNvPr>
              <p:cNvSpPr/>
              <p:nvPr/>
            </p:nvSpPr>
            <p:spPr>
              <a:xfrm>
                <a:off x="16065343" y="2025428"/>
                <a:ext cx="3335557" cy="1652711"/>
              </a:xfrm>
              <a:custGeom>
                <a:avLst/>
                <a:gdLst>
                  <a:gd name="connsiteX0" fmla="*/ 2238411 w 3335557"/>
                  <a:gd name="connsiteY0" fmla="*/ 511426 h 1652711"/>
                  <a:gd name="connsiteX1" fmla="*/ 2484003 w 3335557"/>
                  <a:gd name="connsiteY1" fmla="*/ 327279 h 1652711"/>
                  <a:gd name="connsiteX2" fmla="*/ 2834114 w 3335557"/>
                  <a:gd name="connsiteY2" fmla="*/ 327279 h 1652711"/>
                  <a:gd name="connsiteX3" fmla="*/ 3079716 w 3335557"/>
                  <a:gd name="connsiteY3" fmla="*/ 511426 h 1652711"/>
                  <a:gd name="connsiteX4" fmla="*/ 3335558 w 3335557"/>
                  <a:gd name="connsiteY4" fmla="*/ 255842 h 1652711"/>
                  <a:gd name="connsiteX5" fmla="*/ 3079716 w 3335557"/>
                  <a:gd name="connsiteY5" fmla="*/ 0 h 1652711"/>
                  <a:gd name="connsiteX6" fmla="*/ 2834095 w 3335557"/>
                  <a:gd name="connsiteY6" fmla="*/ 184404 h 1652711"/>
                  <a:gd name="connsiteX7" fmla="*/ 2484032 w 3335557"/>
                  <a:gd name="connsiteY7" fmla="*/ 184404 h 1652711"/>
                  <a:gd name="connsiteX8" fmla="*/ 2238420 w 3335557"/>
                  <a:gd name="connsiteY8" fmla="*/ 0 h 1652711"/>
                  <a:gd name="connsiteX9" fmla="*/ 1982579 w 3335557"/>
                  <a:gd name="connsiteY9" fmla="*/ 255842 h 1652711"/>
                  <a:gd name="connsiteX10" fmla="*/ 2014202 w 3335557"/>
                  <a:gd name="connsiteY10" fmla="*/ 378771 h 1652711"/>
                  <a:gd name="connsiteX11" fmla="*/ 1519997 w 3335557"/>
                  <a:gd name="connsiteY11" fmla="*/ 872995 h 1652711"/>
                  <a:gd name="connsiteX12" fmla="*/ 1396848 w 3335557"/>
                  <a:gd name="connsiteY12" fmla="*/ 841324 h 1652711"/>
                  <a:gd name="connsiteX13" fmla="*/ 1151227 w 3335557"/>
                  <a:gd name="connsiteY13" fmla="*/ 1025738 h 1652711"/>
                  <a:gd name="connsiteX14" fmla="*/ 801164 w 3335557"/>
                  <a:gd name="connsiteY14" fmla="*/ 1025738 h 1652711"/>
                  <a:gd name="connsiteX15" fmla="*/ 555543 w 3335557"/>
                  <a:gd name="connsiteY15" fmla="*/ 841324 h 1652711"/>
                  <a:gd name="connsiteX16" fmla="*/ 299702 w 3335557"/>
                  <a:gd name="connsiteY16" fmla="*/ 1097175 h 1652711"/>
                  <a:gd name="connsiteX17" fmla="*/ 331372 w 3335557"/>
                  <a:gd name="connsiteY17" fmla="*/ 1220324 h 1652711"/>
                  <a:gd name="connsiteX18" fmla="*/ 20924 w 3335557"/>
                  <a:gd name="connsiteY18" fmla="*/ 1530763 h 1652711"/>
                  <a:gd name="connsiteX19" fmla="*/ 20924 w 3335557"/>
                  <a:gd name="connsiteY19" fmla="*/ 1631785 h 1652711"/>
                  <a:gd name="connsiteX20" fmla="*/ 71435 w 3335557"/>
                  <a:gd name="connsiteY20" fmla="*/ 1652711 h 1652711"/>
                  <a:gd name="connsiteX21" fmla="*/ 121946 w 3335557"/>
                  <a:gd name="connsiteY21" fmla="*/ 1631785 h 1652711"/>
                  <a:gd name="connsiteX22" fmla="*/ 432385 w 3335557"/>
                  <a:gd name="connsiteY22" fmla="*/ 1321337 h 1652711"/>
                  <a:gd name="connsiteX23" fmla="*/ 555534 w 3335557"/>
                  <a:gd name="connsiteY23" fmla="*/ 1353007 h 1652711"/>
                  <a:gd name="connsiteX24" fmla="*/ 801155 w 3335557"/>
                  <a:gd name="connsiteY24" fmla="*/ 1168603 h 1652711"/>
                  <a:gd name="connsiteX25" fmla="*/ 1151218 w 3335557"/>
                  <a:gd name="connsiteY25" fmla="*/ 1168603 h 1652711"/>
                  <a:gd name="connsiteX26" fmla="*/ 1396839 w 3335557"/>
                  <a:gd name="connsiteY26" fmla="*/ 1353007 h 1652711"/>
                  <a:gd name="connsiteX27" fmla="*/ 1652680 w 3335557"/>
                  <a:gd name="connsiteY27" fmla="*/ 1097166 h 1652711"/>
                  <a:gd name="connsiteX28" fmla="*/ 1621010 w 3335557"/>
                  <a:gd name="connsiteY28" fmla="*/ 974017 h 1652711"/>
                  <a:gd name="connsiteX29" fmla="*/ 2115243 w 3335557"/>
                  <a:gd name="connsiteY29" fmla="*/ 479765 h 1652711"/>
                  <a:gd name="connsiteX30" fmla="*/ 2238411 w 3335557"/>
                  <a:gd name="connsiteY30" fmla="*/ 511426 h 1652711"/>
                  <a:gd name="connsiteX31" fmla="*/ 3079706 w 3335557"/>
                  <a:gd name="connsiteY31" fmla="*/ 142875 h 1652711"/>
                  <a:gd name="connsiteX32" fmla="*/ 3192673 w 3335557"/>
                  <a:gd name="connsiteY32" fmla="*/ 255842 h 1652711"/>
                  <a:gd name="connsiteX33" fmla="*/ 3079706 w 3335557"/>
                  <a:gd name="connsiteY33" fmla="*/ 368551 h 1652711"/>
                  <a:gd name="connsiteX34" fmla="*/ 2966740 w 3335557"/>
                  <a:gd name="connsiteY34" fmla="*/ 255842 h 1652711"/>
                  <a:gd name="connsiteX35" fmla="*/ 3079706 w 3335557"/>
                  <a:gd name="connsiteY35" fmla="*/ 142875 h 1652711"/>
                  <a:gd name="connsiteX36" fmla="*/ 2238411 w 3335557"/>
                  <a:gd name="connsiteY36" fmla="*/ 142875 h 1652711"/>
                  <a:gd name="connsiteX37" fmla="*/ 2351368 w 3335557"/>
                  <a:gd name="connsiteY37" fmla="*/ 255842 h 1652711"/>
                  <a:gd name="connsiteX38" fmla="*/ 2238411 w 3335557"/>
                  <a:gd name="connsiteY38" fmla="*/ 368551 h 1652711"/>
                  <a:gd name="connsiteX39" fmla="*/ 2125444 w 3335557"/>
                  <a:gd name="connsiteY39" fmla="*/ 255842 h 1652711"/>
                  <a:gd name="connsiteX40" fmla="*/ 2238411 w 3335557"/>
                  <a:gd name="connsiteY40" fmla="*/ 142875 h 1652711"/>
                  <a:gd name="connsiteX41" fmla="*/ 555534 w 3335557"/>
                  <a:gd name="connsiteY41" fmla="*/ 1210142 h 1652711"/>
                  <a:gd name="connsiteX42" fmla="*/ 442567 w 3335557"/>
                  <a:gd name="connsiteY42" fmla="*/ 1097175 h 1652711"/>
                  <a:gd name="connsiteX43" fmla="*/ 555534 w 3335557"/>
                  <a:gd name="connsiteY43" fmla="*/ 984199 h 1652711"/>
                  <a:gd name="connsiteX44" fmla="*/ 668500 w 3335557"/>
                  <a:gd name="connsiteY44" fmla="*/ 1097175 h 1652711"/>
                  <a:gd name="connsiteX45" fmla="*/ 555534 w 3335557"/>
                  <a:gd name="connsiteY45" fmla="*/ 1210142 h 1652711"/>
                  <a:gd name="connsiteX46" fmla="*/ 1396839 w 3335557"/>
                  <a:gd name="connsiteY46" fmla="*/ 1210142 h 1652711"/>
                  <a:gd name="connsiteX47" fmla="*/ 1283872 w 3335557"/>
                  <a:gd name="connsiteY47" fmla="*/ 1097175 h 1652711"/>
                  <a:gd name="connsiteX48" fmla="*/ 1396839 w 3335557"/>
                  <a:gd name="connsiteY48" fmla="*/ 984199 h 1652711"/>
                  <a:gd name="connsiteX49" fmla="*/ 1509805 w 3335557"/>
                  <a:gd name="connsiteY49" fmla="*/ 1097175 h 1652711"/>
                  <a:gd name="connsiteX50" fmla="*/ 1396839 w 3335557"/>
                  <a:gd name="connsiteY50" fmla="*/ 1210142 h 165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335557" h="1652711">
                    <a:moveTo>
                      <a:pt x="2238411" y="511426"/>
                    </a:moveTo>
                    <a:cubicBezTo>
                      <a:pt x="2354663" y="511426"/>
                      <a:pt x="2452980" y="433540"/>
                      <a:pt x="2484003" y="327279"/>
                    </a:cubicBezTo>
                    <a:lnTo>
                      <a:pt x="2834114" y="327279"/>
                    </a:lnTo>
                    <a:cubicBezTo>
                      <a:pt x="2865137" y="433540"/>
                      <a:pt x="2963463" y="511426"/>
                      <a:pt x="3079716" y="511426"/>
                    </a:cubicBezTo>
                    <a:cubicBezTo>
                      <a:pt x="3220791" y="511426"/>
                      <a:pt x="3335558" y="396773"/>
                      <a:pt x="3335558" y="255842"/>
                    </a:cubicBezTo>
                    <a:cubicBezTo>
                      <a:pt x="3335558" y="114767"/>
                      <a:pt x="3220781" y="0"/>
                      <a:pt x="3079716" y="0"/>
                    </a:cubicBezTo>
                    <a:cubicBezTo>
                      <a:pt x="2963435" y="0"/>
                      <a:pt x="2865099" y="78000"/>
                      <a:pt x="2834095" y="184404"/>
                    </a:cubicBezTo>
                    <a:lnTo>
                      <a:pt x="2484032" y="184404"/>
                    </a:lnTo>
                    <a:cubicBezTo>
                      <a:pt x="2453028" y="78000"/>
                      <a:pt x="2354692" y="0"/>
                      <a:pt x="2238420" y="0"/>
                    </a:cubicBezTo>
                    <a:cubicBezTo>
                      <a:pt x="2097346" y="0"/>
                      <a:pt x="1982579" y="114767"/>
                      <a:pt x="1982579" y="255842"/>
                    </a:cubicBezTo>
                    <a:cubicBezTo>
                      <a:pt x="1982579" y="300381"/>
                      <a:pt x="1994066" y="342272"/>
                      <a:pt x="2014202" y="378771"/>
                    </a:cubicBezTo>
                    <a:lnTo>
                      <a:pt x="1519997" y="872995"/>
                    </a:lnTo>
                    <a:cubicBezTo>
                      <a:pt x="1483440" y="852831"/>
                      <a:pt x="1441473" y="841324"/>
                      <a:pt x="1396848" y="841324"/>
                    </a:cubicBezTo>
                    <a:cubicBezTo>
                      <a:pt x="1280567" y="841324"/>
                      <a:pt x="1182231" y="919324"/>
                      <a:pt x="1151227" y="1025738"/>
                    </a:cubicBezTo>
                    <a:lnTo>
                      <a:pt x="801164" y="1025738"/>
                    </a:lnTo>
                    <a:cubicBezTo>
                      <a:pt x="770161" y="919334"/>
                      <a:pt x="671824" y="841324"/>
                      <a:pt x="555543" y="841324"/>
                    </a:cubicBezTo>
                    <a:cubicBezTo>
                      <a:pt x="414469" y="841324"/>
                      <a:pt x="299702" y="956101"/>
                      <a:pt x="299702" y="1097175"/>
                    </a:cubicBezTo>
                    <a:cubicBezTo>
                      <a:pt x="299702" y="1141800"/>
                      <a:pt x="311208" y="1183767"/>
                      <a:pt x="331372" y="1220324"/>
                    </a:cubicBezTo>
                    <a:lnTo>
                      <a:pt x="20924" y="1530763"/>
                    </a:lnTo>
                    <a:cubicBezTo>
                      <a:pt x="-6975" y="1558662"/>
                      <a:pt x="-6975" y="1603896"/>
                      <a:pt x="20924" y="1631785"/>
                    </a:cubicBezTo>
                    <a:cubicBezTo>
                      <a:pt x="34869" y="1645739"/>
                      <a:pt x="53157" y="1652711"/>
                      <a:pt x="71435" y="1652711"/>
                    </a:cubicBezTo>
                    <a:cubicBezTo>
                      <a:pt x="89714" y="1652711"/>
                      <a:pt x="108002" y="1645739"/>
                      <a:pt x="121946" y="1631785"/>
                    </a:cubicBezTo>
                    <a:lnTo>
                      <a:pt x="432385" y="1321337"/>
                    </a:lnTo>
                    <a:cubicBezTo>
                      <a:pt x="468942" y="1341501"/>
                      <a:pt x="510909" y="1353007"/>
                      <a:pt x="555534" y="1353007"/>
                    </a:cubicBezTo>
                    <a:cubicBezTo>
                      <a:pt x="671815" y="1353007"/>
                      <a:pt x="770151" y="1275007"/>
                      <a:pt x="801155" y="1168603"/>
                    </a:cubicBezTo>
                    <a:lnTo>
                      <a:pt x="1151218" y="1168603"/>
                    </a:lnTo>
                    <a:cubicBezTo>
                      <a:pt x="1182222" y="1275007"/>
                      <a:pt x="1280558" y="1353007"/>
                      <a:pt x="1396839" y="1353007"/>
                    </a:cubicBezTo>
                    <a:cubicBezTo>
                      <a:pt x="1537914" y="1353007"/>
                      <a:pt x="1652680" y="1238240"/>
                      <a:pt x="1652680" y="1097166"/>
                    </a:cubicBezTo>
                    <a:cubicBezTo>
                      <a:pt x="1652680" y="1052551"/>
                      <a:pt x="1641174" y="1010574"/>
                      <a:pt x="1621010" y="974017"/>
                    </a:cubicBezTo>
                    <a:lnTo>
                      <a:pt x="2115243" y="479765"/>
                    </a:lnTo>
                    <a:cubicBezTo>
                      <a:pt x="2151810" y="499920"/>
                      <a:pt x="2193786" y="511426"/>
                      <a:pt x="2238411" y="511426"/>
                    </a:cubicBezTo>
                    <a:close/>
                    <a:moveTo>
                      <a:pt x="3079706" y="142875"/>
                    </a:moveTo>
                    <a:cubicBezTo>
                      <a:pt x="3142000" y="142875"/>
                      <a:pt x="3192673" y="193548"/>
                      <a:pt x="3192673" y="255842"/>
                    </a:cubicBezTo>
                    <a:cubicBezTo>
                      <a:pt x="3192673" y="317983"/>
                      <a:pt x="3142000" y="368551"/>
                      <a:pt x="3079706" y="368551"/>
                    </a:cubicBezTo>
                    <a:cubicBezTo>
                      <a:pt x="3017413" y="368551"/>
                      <a:pt x="2966740" y="317992"/>
                      <a:pt x="2966740" y="255842"/>
                    </a:cubicBezTo>
                    <a:cubicBezTo>
                      <a:pt x="2966740" y="193548"/>
                      <a:pt x="3017413" y="142875"/>
                      <a:pt x="3079706" y="142875"/>
                    </a:cubicBezTo>
                    <a:close/>
                    <a:moveTo>
                      <a:pt x="2238411" y="142875"/>
                    </a:moveTo>
                    <a:cubicBezTo>
                      <a:pt x="2300695" y="142875"/>
                      <a:pt x="2351368" y="193548"/>
                      <a:pt x="2351368" y="255842"/>
                    </a:cubicBezTo>
                    <a:cubicBezTo>
                      <a:pt x="2351368" y="317983"/>
                      <a:pt x="2300695" y="368551"/>
                      <a:pt x="2238411" y="368551"/>
                    </a:cubicBezTo>
                    <a:cubicBezTo>
                      <a:pt x="2176117" y="368551"/>
                      <a:pt x="2125444" y="317992"/>
                      <a:pt x="2125444" y="255842"/>
                    </a:cubicBezTo>
                    <a:cubicBezTo>
                      <a:pt x="2125444" y="193548"/>
                      <a:pt x="2176117" y="142875"/>
                      <a:pt x="2238411" y="142875"/>
                    </a:cubicBezTo>
                    <a:close/>
                    <a:moveTo>
                      <a:pt x="555534" y="1210142"/>
                    </a:moveTo>
                    <a:cubicBezTo>
                      <a:pt x="493240" y="1210142"/>
                      <a:pt x="442567" y="1159469"/>
                      <a:pt x="442567" y="1097175"/>
                    </a:cubicBezTo>
                    <a:cubicBezTo>
                      <a:pt x="442567" y="1034882"/>
                      <a:pt x="493240" y="984199"/>
                      <a:pt x="555534" y="984199"/>
                    </a:cubicBezTo>
                    <a:cubicBezTo>
                      <a:pt x="617827" y="984199"/>
                      <a:pt x="668500" y="1034882"/>
                      <a:pt x="668500" y="1097175"/>
                    </a:cubicBezTo>
                    <a:cubicBezTo>
                      <a:pt x="668500" y="1159469"/>
                      <a:pt x="617827" y="1210142"/>
                      <a:pt x="555534" y="1210142"/>
                    </a:cubicBezTo>
                    <a:close/>
                    <a:moveTo>
                      <a:pt x="1396839" y="1210142"/>
                    </a:moveTo>
                    <a:cubicBezTo>
                      <a:pt x="1334545" y="1210142"/>
                      <a:pt x="1283872" y="1159469"/>
                      <a:pt x="1283872" y="1097175"/>
                    </a:cubicBezTo>
                    <a:cubicBezTo>
                      <a:pt x="1283872" y="1034882"/>
                      <a:pt x="1334545" y="984199"/>
                      <a:pt x="1396839" y="984199"/>
                    </a:cubicBezTo>
                    <a:cubicBezTo>
                      <a:pt x="1459132" y="984199"/>
                      <a:pt x="1509805" y="1034882"/>
                      <a:pt x="1509805" y="1097175"/>
                    </a:cubicBezTo>
                    <a:cubicBezTo>
                      <a:pt x="1509805" y="1159469"/>
                      <a:pt x="1459132" y="1210142"/>
                      <a:pt x="1396839" y="1210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9A3C178C-E9EA-41E3-A113-2F16ED380E71}"/>
                  </a:ext>
                </a:extLst>
              </p:cNvPr>
              <p:cNvSpPr/>
              <p:nvPr/>
            </p:nvSpPr>
            <p:spPr>
              <a:xfrm>
                <a:off x="15181353" y="-314673"/>
                <a:ext cx="4876695" cy="4876801"/>
              </a:xfrm>
              <a:custGeom>
                <a:avLst/>
                <a:gdLst>
                  <a:gd name="connsiteX0" fmla="*/ 4805268 w 4876695"/>
                  <a:gd name="connsiteY0" fmla="*/ 4733925 h 4876801"/>
                  <a:gd name="connsiteX1" fmla="*/ 4035134 w 4876695"/>
                  <a:gd name="connsiteY1" fmla="*/ 4733925 h 4876801"/>
                  <a:gd name="connsiteX2" fmla="*/ 4035134 w 4876695"/>
                  <a:gd name="connsiteY2" fmla="*/ 4540491 h 4876801"/>
                  <a:gd name="connsiteX3" fmla="*/ 3963696 w 4876695"/>
                  <a:gd name="connsiteY3" fmla="*/ 4469054 h 4876801"/>
                  <a:gd name="connsiteX4" fmla="*/ 3892259 w 4876695"/>
                  <a:gd name="connsiteY4" fmla="*/ 4540491 h 4876801"/>
                  <a:gd name="connsiteX5" fmla="*/ 3892259 w 4876695"/>
                  <a:gd name="connsiteY5" fmla="*/ 4733925 h 4876801"/>
                  <a:gd name="connsiteX6" fmla="*/ 3193838 w 4876695"/>
                  <a:gd name="connsiteY6" fmla="*/ 4733925 h 4876801"/>
                  <a:gd name="connsiteX7" fmla="*/ 3193838 w 4876695"/>
                  <a:gd name="connsiteY7" fmla="*/ 4540491 h 4876801"/>
                  <a:gd name="connsiteX8" fmla="*/ 3122401 w 4876695"/>
                  <a:gd name="connsiteY8" fmla="*/ 4469054 h 4876801"/>
                  <a:gd name="connsiteX9" fmla="*/ 3050963 w 4876695"/>
                  <a:gd name="connsiteY9" fmla="*/ 4540491 h 4876801"/>
                  <a:gd name="connsiteX10" fmla="*/ 3050963 w 4876695"/>
                  <a:gd name="connsiteY10" fmla="*/ 4733925 h 4876801"/>
                  <a:gd name="connsiteX11" fmla="*/ 2352266 w 4876695"/>
                  <a:gd name="connsiteY11" fmla="*/ 4733925 h 4876801"/>
                  <a:gd name="connsiteX12" fmla="*/ 2352266 w 4876695"/>
                  <a:gd name="connsiteY12" fmla="*/ 4540491 h 4876801"/>
                  <a:gd name="connsiteX13" fmla="*/ 2280829 w 4876695"/>
                  <a:gd name="connsiteY13" fmla="*/ 4469054 h 4876801"/>
                  <a:gd name="connsiteX14" fmla="*/ 2209391 w 4876695"/>
                  <a:gd name="connsiteY14" fmla="*/ 4540491 h 4876801"/>
                  <a:gd name="connsiteX15" fmla="*/ 2209391 w 4876695"/>
                  <a:gd name="connsiteY15" fmla="*/ 4733925 h 4876801"/>
                  <a:gd name="connsiteX16" fmla="*/ 1510961 w 4876695"/>
                  <a:gd name="connsiteY16" fmla="*/ 4733925 h 4876801"/>
                  <a:gd name="connsiteX17" fmla="*/ 1510961 w 4876695"/>
                  <a:gd name="connsiteY17" fmla="*/ 4540491 h 4876801"/>
                  <a:gd name="connsiteX18" fmla="*/ 1439524 w 4876695"/>
                  <a:gd name="connsiteY18" fmla="*/ 4469054 h 4876801"/>
                  <a:gd name="connsiteX19" fmla="*/ 1368086 w 4876695"/>
                  <a:gd name="connsiteY19" fmla="*/ 4540491 h 4876801"/>
                  <a:gd name="connsiteX20" fmla="*/ 1368086 w 4876695"/>
                  <a:gd name="connsiteY20" fmla="*/ 4733925 h 4876801"/>
                  <a:gd name="connsiteX21" fmla="*/ 243879 w 4876695"/>
                  <a:gd name="connsiteY21" fmla="*/ 4733925 h 4876801"/>
                  <a:gd name="connsiteX22" fmla="*/ 784289 w 4876695"/>
                  <a:gd name="connsiteY22" fmla="*/ 4193286 h 4876801"/>
                  <a:gd name="connsiteX23" fmla="*/ 784270 w 4876695"/>
                  <a:gd name="connsiteY23" fmla="*/ 4092254 h 4876801"/>
                  <a:gd name="connsiteX24" fmla="*/ 683239 w 4876695"/>
                  <a:gd name="connsiteY24" fmla="*/ 4092274 h 4876801"/>
                  <a:gd name="connsiteX25" fmla="*/ 295581 w 4876695"/>
                  <a:gd name="connsiteY25" fmla="*/ 4480103 h 4876801"/>
                  <a:gd name="connsiteX26" fmla="*/ 934489 w 4876695"/>
                  <a:gd name="connsiteY26" fmla="*/ 3055010 h 4876801"/>
                  <a:gd name="connsiteX27" fmla="*/ 898532 w 4876695"/>
                  <a:gd name="connsiteY27" fmla="*/ 2960599 h 4876801"/>
                  <a:gd name="connsiteX28" fmla="*/ 804120 w 4876695"/>
                  <a:gd name="connsiteY28" fmla="*/ 2996556 h 4876801"/>
                  <a:gd name="connsiteX29" fmla="*/ 142904 w 4876695"/>
                  <a:gd name="connsiteY29" fmla="*/ 4471397 h 4876801"/>
                  <a:gd name="connsiteX30" fmla="*/ 142904 w 4876695"/>
                  <a:gd name="connsiteY30" fmla="*/ 3508705 h 4876801"/>
                  <a:gd name="connsiteX31" fmla="*/ 336329 w 4876695"/>
                  <a:gd name="connsiteY31" fmla="*/ 3508705 h 4876801"/>
                  <a:gd name="connsiteX32" fmla="*/ 407766 w 4876695"/>
                  <a:gd name="connsiteY32" fmla="*/ 3437268 h 4876801"/>
                  <a:gd name="connsiteX33" fmla="*/ 336329 w 4876695"/>
                  <a:gd name="connsiteY33" fmla="*/ 3365830 h 4876801"/>
                  <a:gd name="connsiteX34" fmla="*/ 142904 w 4876695"/>
                  <a:gd name="connsiteY34" fmla="*/ 3365830 h 4876801"/>
                  <a:gd name="connsiteX35" fmla="*/ 142904 w 4876695"/>
                  <a:gd name="connsiteY35" fmla="*/ 2667381 h 4876801"/>
                  <a:gd name="connsiteX36" fmla="*/ 336329 w 4876695"/>
                  <a:gd name="connsiteY36" fmla="*/ 2667381 h 4876801"/>
                  <a:gd name="connsiteX37" fmla="*/ 407766 w 4876695"/>
                  <a:gd name="connsiteY37" fmla="*/ 2595944 h 4876801"/>
                  <a:gd name="connsiteX38" fmla="*/ 336329 w 4876695"/>
                  <a:gd name="connsiteY38" fmla="*/ 2524506 h 4876801"/>
                  <a:gd name="connsiteX39" fmla="*/ 142904 w 4876695"/>
                  <a:gd name="connsiteY39" fmla="*/ 2524506 h 4876801"/>
                  <a:gd name="connsiteX40" fmla="*/ 142904 w 4876695"/>
                  <a:gd name="connsiteY40" fmla="*/ 1825790 h 4876801"/>
                  <a:gd name="connsiteX41" fmla="*/ 336329 w 4876695"/>
                  <a:gd name="connsiteY41" fmla="*/ 1825790 h 4876801"/>
                  <a:gd name="connsiteX42" fmla="*/ 407766 w 4876695"/>
                  <a:gd name="connsiteY42" fmla="*/ 1754353 h 4876801"/>
                  <a:gd name="connsiteX43" fmla="*/ 336329 w 4876695"/>
                  <a:gd name="connsiteY43" fmla="*/ 1682915 h 4876801"/>
                  <a:gd name="connsiteX44" fmla="*/ 142904 w 4876695"/>
                  <a:gd name="connsiteY44" fmla="*/ 1682915 h 4876801"/>
                  <a:gd name="connsiteX45" fmla="*/ 142904 w 4876695"/>
                  <a:gd name="connsiteY45" fmla="*/ 984466 h 4876801"/>
                  <a:gd name="connsiteX46" fmla="*/ 336329 w 4876695"/>
                  <a:gd name="connsiteY46" fmla="*/ 984466 h 4876801"/>
                  <a:gd name="connsiteX47" fmla="*/ 407766 w 4876695"/>
                  <a:gd name="connsiteY47" fmla="*/ 913028 h 4876801"/>
                  <a:gd name="connsiteX48" fmla="*/ 336329 w 4876695"/>
                  <a:gd name="connsiteY48" fmla="*/ 841591 h 4876801"/>
                  <a:gd name="connsiteX49" fmla="*/ 142904 w 4876695"/>
                  <a:gd name="connsiteY49" fmla="*/ 841591 h 4876801"/>
                  <a:gd name="connsiteX50" fmla="*/ 142904 w 4876695"/>
                  <a:gd name="connsiteY50" fmla="*/ 71438 h 4876801"/>
                  <a:gd name="connsiteX51" fmla="*/ 71467 w 4876695"/>
                  <a:gd name="connsiteY51" fmla="*/ 0 h 4876801"/>
                  <a:gd name="connsiteX52" fmla="*/ 29 w 4876695"/>
                  <a:gd name="connsiteY52" fmla="*/ 71438 h 4876801"/>
                  <a:gd name="connsiteX53" fmla="*/ 29 w 4876695"/>
                  <a:gd name="connsiteY53" fmla="*/ 4803791 h 4876801"/>
                  <a:gd name="connsiteX54" fmla="*/ 71686 w 4876695"/>
                  <a:gd name="connsiteY54" fmla="*/ 4876800 h 4876801"/>
                  <a:gd name="connsiteX55" fmla="*/ 4805259 w 4876695"/>
                  <a:gd name="connsiteY55" fmla="*/ 4876800 h 4876801"/>
                  <a:gd name="connsiteX56" fmla="*/ 4876696 w 4876695"/>
                  <a:gd name="connsiteY56" fmla="*/ 4805363 h 4876801"/>
                  <a:gd name="connsiteX57" fmla="*/ 4805268 w 4876695"/>
                  <a:gd name="connsiteY57" fmla="*/ 4733925 h 487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876695" h="4876801">
                    <a:moveTo>
                      <a:pt x="4805268" y="4733925"/>
                    </a:moveTo>
                    <a:lnTo>
                      <a:pt x="4035134" y="4733925"/>
                    </a:lnTo>
                    <a:lnTo>
                      <a:pt x="4035134" y="4540491"/>
                    </a:lnTo>
                    <a:cubicBezTo>
                      <a:pt x="4035134" y="4501039"/>
                      <a:pt x="4003158" y="4469054"/>
                      <a:pt x="3963696" y="4469054"/>
                    </a:cubicBezTo>
                    <a:cubicBezTo>
                      <a:pt x="3924234" y="4469054"/>
                      <a:pt x="3892259" y="4501039"/>
                      <a:pt x="3892259" y="4540491"/>
                    </a:cubicBezTo>
                    <a:lnTo>
                      <a:pt x="3892259" y="4733925"/>
                    </a:lnTo>
                    <a:lnTo>
                      <a:pt x="3193838" y="4733925"/>
                    </a:lnTo>
                    <a:lnTo>
                      <a:pt x="3193838" y="4540491"/>
                    </a:lnTo>
                    <a:cubicBezTo>
                      <a:pt x="3193838" y="4501039"/>
                      <a:pt x="3161863" y="4469054"/>
                      <a:pt x="3122401" y="4469054"/>
                    </a:cubicBezTo>
                    <a:cubicBezTo>
                      <a:pt x="3082939" y="4469054"/>
                      <a:pt x="3050963" y="4501039"/>
                      <a:pt x="3050963" y="4540491"/>
                    </a:cubicBezTo>
                    <a:lnTo>
                      <a:pt x="3050963" y="4733925"/>
                    </a:lnTo>
                    <a:lnTo>
                      <a:pt x="2352266" y="4733925"/>
                    </a:lnTo>
                    <a:lnTo>
                      <a:pt x="2352266" y="4540491"/>
                    </a:lnTo>
                    <a:cubicBezTo>
                      <a:pt x="2352266" y="4501039"/>
                      <a:pt x="2320281" y="4469054"/>
                      <a:pt x="2280829" y="4469054"/>
                    </a:cubicBezTo>
                    <a:cubicBezTo>
                      <a:pt x="2241376" y="4469054"/>
                      <a:pt x="2209391" y="4501039"/>
                      <a:pt x="2209391" y="4540491"/>
                    </a:cubicBezTo>
                    <a:lnTo>
                      <a:pt x="2209391" y="4733925"/>
                    </a:lnTo>
                    <a:lnTo>
                      <a:pt x="1510961" y="4733925"/>
                    </a:lnTo>
                    <a:lnTo>
                      <a:pt x="1510961" y="4540491"/>
                    </a:lnTo>
                    <a:cubicBezTo>
                      <a:pt x="1510961" y="4501039"/>
                      <a:pt x="1478976" y="4469054"/>
                      <a:pt x="1439524" y="4469054"/>
                    </a:cubicBezTo>
                    <a:cubicBezTo>
                      <a:pt x="1400071" y="4469054"/>
                      <a:pt x="1368086" y="4501039"/>
                      <a:pt x="1368086" y="4540491"/>
                    </a:cubicBezTo>
                    <a:lnTo>
                      <a:pt x="1368086" y="4733925"/>
                    </a:lnTo>
                    <a:lnTo>
                      <a:pt x="243879" y="4733925"/>
                    </a:lnTo>
                    <a:lnTo>
                      <a:pt x="784289" y="4193286"/>
                    </a:lnTo>
                    <a:cubicBezTo>
                      <a:pt x="812179" y="4165378"/>
                      <a:pt x="812169" y="4120153"/>
                      <a:pt x="784270" y="4092254"/>
                    </a:cubicBezTo>
                    <a:cubicBezTo>
                      <a:pt x="756362" y="4064365"/>
                      <a:pt x="711128" y="4064375"/>
                      <a:pt x="683239" y="4092274"/>
                    </a:cubicBezTo>
                    <a:lnTo>
                      <a:pt x="295581" y="4480103"/>
                    </a:lnTo>
                    <a:lnTo>
                      <a:pt x="934489" y="3055010"/>
                    </a:lnTo>
                    <a:cubicBezTo>
                      <a:pt x="950624" y="3019006"/>
                      <a:pt x="934527" y="2976734"/>
                      <a:pt x="898532" y="2960599"/>
                    </a:cubicBezTo>
                    <a:cubicBezTo>
                      <a:pt x="862518" y="2944454"/>
                      <a:pt x="820265" y="2960561"/>
                      <a:pt x="804120" y="2996556"/>
                    </a:cubicBezTo>
                    <a:lnTo>
                      <a:pt x="142904" y="4471397"/>
                    </a:lnTo>
                    <a:lnTo>
                      <a:pt x="142904" y="3508705"/>
                    </a:lnTo>
                    <a:lnTo>
                      <a:pt x="336329" y="3508705"/>
                    </a:lnTo>
                    <a:cubicBezTo>
                      <a:pt x="375781" y="3508705"/>
                      <a:pt x="407766" y="3476720"/>
                      <a:pt x="407766" y="3437268"/>
                    </a:cubicBezTo>
                    <a:cubicBezTo>
                      <a:pt x="407766" y="3397815"/>
                      <a:pt x="375781" y="3365830"/>
                      <a:pt x="336329" y="3365830"/>
                    </a:cubicBezTo>
                    <a:lnTo>
                      <a:pt x="142904" y="3365830"/>
                    </a:lnTo>
                    <a:lnTo>
                      <a:pt x="142904" y="2667381"/>
                    </a:lnTo>
                    <a:lnTo>
                      <a:pt x="336329" y="2667381"/>
                    </a:lnTo>
                    <a:cubicBezTo>
                      <a:pt x="375781" y="2667381"/>
                      <a:pt x="407766" y="2635396"/>
                      <a:pt x="407766" y="2595944"/>
                    </a:cubicBezTo>
                    <a:cubicBezTo>
                      <a:pt x="407766" y="2556491"/>
                      <a:pt x="375781" y="2524506"/>
                      <a:pt x="336329" y="2524506"/>
                    </a:cubicBezTo>
                    <a:lnTo>
                      <a:pt x="142904" y="2524506"/>
                    </a:lnTo>
                    <a:lnTo>
                      <a:pt x="142904" y="1825790"/>
                    </a:lnTo>
                    <a:lnTo>
                      <a:pt x="336329" y="1825790"/>
                    </a:lnTo>
                    <a:cubicBezTo>
                      <a:pt x="375781" y="1825790"/>
                      <a:pt x="407766" y="1793805"/>
                      <a:pt x="407766" y="1754353"/>
                    </a:cubicBezTo>
                    <a:cubicBezTo>
                      <a:pt x="407766" y="1714900"/>
                      <a:pt x="375781" y="1682915"/>
                      <a:pt x="336329" y="1682915"/>
                    </a:cubicBezTo>
                    <a:lnTo>
                      <a:pt x="142904" y="1682915"/>
                    </a:lnTo>
                    <a:lnTo>
                      <a:pt x="142904" y="984466"/>
                    </a:lnTo>
                    <a:lnTo>
                      <a:pt x="336329" y="984466"/>
                    </a:lnTo>
                    <a:cubicBezTo>
                      <a:pt x="375781" y="984466"/>
                      <a:pt x="407766" y="952481"/>
                      <a:pt x="407766" y="913028"/>
                    </a:cubicBezTo>
                    <a:cubicBezTo>
                      <a:pt x="407766" y="873576"/>
                      <a:pt x="375781" y="841591"/>
                      <a:pt x="336329" y="841591"/>
                    </a:cubicBezTo>
                    <a:lnTo>
                      <a:pt x="142904" y="841591"/>
                    </a:lnTo>
                    <a:lnTo>
                      <a:pt x="142904" y="71438"/>
                    </a:lnTo>
                    <a:cubicBezTo>
                      <a:pt x="142904" y="31985"/>
                      <a:pt x="110919" y="0"/>
                      <a:pt x="71467" y="0"/>
                    </a:cubicBezTo>
                    <a:cubicBezTo>
                      <a:pt x="32014" y="0"/>
                      <a:pt x="29" y="31985"/>
                      <a:pt x="29" y="71438"/>
                    </a:cubicBezTo>
                    <a:lnTo>
                      <a:pt x="29" y="4803791"/>
                    </a:lnTo>
                    <a:cubicBezTo>
                      <a:pt x="-1133" y="4843282"/>
                      <a:pt x="32376" y="4877067"/>
                      <a:pt x="71686" y="4876800"/>
                    </a:cubicBezTo>
                    <a:lnTo>
                      <a:pt x="4805259" y="4876800"/>
                    </a:lnTo>
                    <a:cubicBezTo>
                      <a:pt x="4844721" y="4876800"/>
                      <a:pt x="4876696" y="4844815"/>
                      <a:pt x="4876696" y="4805363"/>
                    </a:cubicBezTo>
                    <a:cubicBezTo>
                      <a:pt x="4876696" y="4765910"/>
                      <a:pt x="4844721" y="4733925"/>
                      <a:pt x="4805268" y="4733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56A164A7-6CCA-37FC-C27A-5D336EFF0C52}"/>
                  </a:ext>
                </a:extLst>
              </p:cNvPr>
              <p:cNvSpPr/>
              <p:nvPr/>
            </p:nvSpPr>
            <p:spPr>
              <a:xfrm>
                <a:off x="16987370" y="-172112"/>
                <a:ext cx="577567" cy="142874"/>
              </a:xfrm>
              <a:custGeom>
                <a:avLst/>
                <a:gdLst>
                  <a:gd name="connsiteX0" fmla="*/ 71438 w 577567"/>
                  <a:gd name="connsiteY0" fmla="*/ 142875 h 142874"/>
                  <a:gd name="connsiteX1" fmla="*/ 506130 w 577567"/>
                  <a:gd name="connsiteY1" fmla="*/ 142875 h 142874"/>
                  <a:gd name="connsiteX2" fmla="*/ 577567 w 577567"/>
                  <a:gd name="connsiteY2" fmla="*/ 71437 h 142874"/>
                  <a:gd name="connsiteX3" fmla="*/ 506130 w 577567"/>
                  <a:gd name="connsiteY3" fmla="*/ 0 h 142874"/>
                  <a:gd name="connsiteX4" fmla="*/ 71438 w 577567"/>
                  <a:gd name="connsiteY4" fmla="*/ 0 h 142874"/>
                  <a:gd name="connsiteX5" fmla="*/ 0 w 577567"/>
                  <a:gd name="connsiteY5" fmla="*/ 71437 h 142874"/>
                  <a:gd name="connsiteX6" fmla="*/ 71438 w 577567"/>
                  <a:gd name="connsiteY6" fmla="*/ 142875 h 14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567" h="142874">
                    <a:moveTo>
                      <a:pt x="71438" y="142875"/>
                    </a:moveTo>
                    <a:lnTo>
                      <a:pt x="506130" y="142875"/>
                    </a:lnTo>
                    <a:cubicBezTo>
                      <a:pt x="545582" y="142875"/>
                      <a:pt x="577567" y="110890"/>
                      <a:pt x="577567" y="71437"/>
                    </a:cubicBezTo>
                    <a:cubicBezTo>
                      <a:pt x="577567" y="31985"/>
                      <a:pt x="545582" y="0"/>
                      <a:pt x="506130" y="0"/>
                    </a:cubicBezTo>
                    <a:lnTo>
                      <a:pt x="71438" y="0"/>
                    </a:lnTo>
                    <a:cubicBezTo>
                      <a:pt x="31985" y="0"/>
                      <a:pt x="0" y="31985"/>
                      <a:pt x="0" y="71437"/>
                    </a:cubicBezTo>
                    <a:cubicBezTo>
                      <a:pt x="0" y="110890"/>
                      <a:pt x="31985" y="142875"/>
                      <a:pt x="71438" y="142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252ED567-ADA9-DABE-DBBF-CF0E9458BCA8}"/>
                  </a:ext>
                </a:extLst>
              </p:cNvPr>
              <p:cNvSpPr/>
              <p:nvPr/>
            </p:nvSpPr>
            <p:spPr>
              <a:xfrm>
                <a:off x="16987370" y="174026"/>
                <a:ext cx="1026299" cy="142875"/>
              </a:xfrm>
              <a:custGeom>
                <a:avLst/>
                <a:gdLst>
                  <a:gd name="connsiteX0" fmla="*/ 71438 w 1026299"/>
                  <a:gd name="connsiteY0" fmla="*/ 142875 h 142875"/>
                  <a:gd name="connsiteX1" fmla="*/ 954862 w 1026299"/>
                  <a:gd name="connsiteY1" fmla="*/ 142875 h 142875"/>
                  <a:gd name="connsiteX2" fmla="*/ 1026300 w 1026299"/>
                  <a:gd name="connsiteY2" fmla="*/ 71438 h 142875"/>
                  <a:gd name="connsiteX3" fmla="*/ 954862 w 1026299"/>
                  <a:gd name="connsiteY3" fmla="*/ 0 h 142875"/>
                  <a:gd name="connsiteX4" fmla="*/ 71438 w 1026299"/>
                  <a:gd name="connsiteY4" fmla="*/ 0 h 142875"/>
                  <a:gd name="connsiteX5" fmla="*/ 0 w 1026299"/>
                  <a:gd name="connsiteY5" fmla="*/ 71438 h 142875"/>
                  <a:gd name="connsiteX6" fmla="*/ 71438 w 1026299"/>
                  <a:gd name="connsiteY6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299" h="142875">
                    <a:moveTo>
                      <a:pt x="71438" y="142875"/>
                    </a:moveTo>
                    <a:lnTo>
                      <a:pt x="954862" y="142875"/>
                    </a:lnTo>
                    <a:cubicBezTo>
                      <a:pt x="994324" y="142875"/>
                      <a:pt x="1026300" y="110890"/>
                      <a:pt x="1026300" y="71438"/>
                    </a:cubicBezTo>
                    <a:cubicBezTo>
                      <a:pt x="1026300" y="31985"/>
                      <a:pt x="994324" y="0"/>
                      <a:pt x="954862" y="0"/>
                    </a:cubicBezTo>
                    <a:lnTo>
                      <a:pt x="71438" y="0"/>
                    </a:lnTo>
                    <a:cubicBezTo>
                      <a:pt x="31985" y="0"/>
                      <a:pt x="0" y="31985"/>
                      <a:pt x="0" y="71438"/>
                    </a:cubicBezTo>
                    <a:cubicBezTo>
                      <a:pt x="0" y="110890"/>
                      <a:pt x="31985" y="142875"/>
                      <a:pt x="71438" y="142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214D444B-954D-B1BB-FC05-E74655B96717}"/>
                  </a:ext>
                </a:extLst>
              </p:cNvPr>
              <p:cNvSpPr/>
              <p:nvPr/>
            </p:nvSpPr>
            <p:spPr>
              <a:xfrm>
                <a:off x="15971386" y="-314673"/>
                <a:ext cx="763857" cy="767924"/>
              </a:xfrm>
              <a:custGeom>
                <a:avLst/>
                <a:gdLst>
                  <a:gd name="connsiteX0" fmla="*/ 192938 w 763857"/>
                  <a:gd name="connsiteY0" fmla="*/ 767925 h 767924"/>
                  <a:gd name="connsiteX1" fmla="*/ 570929 w 763857"/>
                  <a:gd name="connsiteY1" fmla="*/ 767925 h 767924"/>
                  <a:gd name="connsiteX2" fmla="*/ 763857 w 763857"/>
                  <a:gd name="connsiteY2" fmla="*/ 574986 h 767924"/>
                  <a:gd name="connsiteX3" fmla="*/ 763857 w 763857"/>
                  <a:gd name="connsiteY3" fmla="*/ 192672 h 767924"/>
                  <a:gd name="connsiteX4" fmla="*/ 570929 w 763857"/>
                  <a:gd name="connsiteY4" fmla="*/ 0 h 767924"/>
                  <a:gd name="connsiteX5" fmla="*/ 192938 w 763857"/>
                  <a:gd name="connsiteY5" fmla="*/ 0 h 767924"/>
                  <a:gd name="connsiteX6" fmla="*/ 0 w 763857"/>
                  <a:gd name="connsiteY6" fmla="*/ 192672 h 767924"/>
                  <a:gd name="connsiteX7" fmla="*/ 0 w 763857"/>
                  <a:gd name="connsiteY7" fmla="*/ 574996 h 767924"/>
                  <a:gd name="connsiteX8" fmla="*/ 192938 w 763857"/>
                  <a:gd name="connsiteY8" fmla="*/ 767925 h 767924"/>
                  <a:gd name="connsiteX9" fmla="*/ 142875 w 763857"/>
                  <a:gd name="connsiteY9" fmla="*/ 192672 h 767924"/>
                  <a:gd name="connsiteX10" fmla="*/ 192938 w 763857"/>
                  <a:gd name="connsiteY10" fmla="*/ 142875 h 767924"/>
                  <a:gd name="connsiteX11" fmla="*/ 570929 w 763857"/>
                  <a:gd name="connsiteY11" fmla="*/ 142875 h 767924"/>
                  <a:gd name="connsiteX12" fmla="*/ 620982 w 763857"/>
                  <a:gd name="connsiteY12" fmla="*/ 192672 h 767924"/>
                  <a:gd name="connsiteX13" fmla="*/ 620982 w 763857"/>
                  <a:gd name="connsiteY13" fmla="*/ 574996 h 767924"/>
                  <a:gd name="connsiteX14" fmla="*/ 570929 w 763857"/>
                  <a:gd name="connsiteY14" fmla="*/ 625059 h 767924"/>
                  <a:gd name="connsiteX15" fmla="*/ 192938 w 763857"/>
                  <a:gd name="connsiteY15" fmla="*/ 625059 h 767924"/>
                  <a:gd name="connsiteX16" fmla="*/ 142875 w 763857"/>
                  <a:gd name="connsiteY16" fmla="*/ 574996 h 7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3857" h="767924">
                    <a:moveTo>
                      <a:pt x="192938" y="767925"/>
                    </a:moveTo>
                    <a:lnTo>
                      <a:pt x="570929" y="767925"/>
                    </a:lnTo>
                    <a:cubicBezTo>
                      <a:pt x="677313" y="767925"/>
                      <a:pt x="763857" y="681371"/>
                      <a:pt x="763857" y="574986"/>
                    </a:cubicBezTo>
                    <a:lnTo>
                      <a:pt x="763857" y="192672"/>
                    </a:lnTo>
                    <a:cubicBezTo>
                      <a:pt x="763857" y="86430"/>
                      <a:pt x="677313" y="0"/>
                      <a:pt x="570929" y="0"/>
                    </a:cubicBezTo>
                    <a:lnTo>
                      <a:pt x="192938" y="0"/>
                    </a:lnTo>
                    <a:cubicBezTo>
                      <a:pt x="86554" y="0"/>
                      <a:pt x="0" y="86430"/>
                      <a:pt x="0" y="192672"/>
                    </a:cubicBezTo>
                    <a:lnTo>
                      <a:pt x="0" y="574996"/>
                    </a:lnTo>
                    <a:cubicBezTo>
                      <a:pt x="0" y="681371"/>
                      <a:pt x="86554" y="767925"/>
                      <a:pt x="192938" y="767925"/>
                    </a:cubicBezTo>
                    <a:close/>
                    <a:moveTo>
                      <a:pt x="142875" y="192672"/>
                    </a:moveTo>
                    <a:cubicBezTo>
                      <a:pt x="142875" y="165221"/>
                      <a:pt x="165335" y="142875"/>
                      <a:pt x="192938" y="142875"/>
                    </a:cubicBezTo>
                    <a:lnTo>
                      <a:pt x="570929" y="142875"/>
                    </a:lnTo>
                    <a:cubicBezTo>
                      <a:pt x="598532" y="142875"/>
                      <a:pt x="620982" y="165211"/>
                      <a:pt x="620982" y="192672"/>
                    </a:cubicBezTo>
                    <a:lnTo>
                      <a:pt x="620982" y="574996"/>
                    </a:lnTo>
                    <a:cubicBezTo>
                      <a:pt x="620982" y="602599"/>
                      <a:pt x="598532" y="625059"/>
                      <a:pt x="570929" y="625059"/>
                    </a:cubicBezTo>
                    <a:lnTo>
                      <a:pt x="192938" y="625059"/>
                    </a:lnTo>
                    <a:cubicBezTo>
                      <a:pt x="165335" y="625059"/>
                      <a:pt x="142875" y="602599"/>
                      <a:pt x="142875" y="5749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A25F28D6-FE86-5822-CDC3-453262C76BB7}"/>
              </a:ext>
            </a:extLst>
          </p:cNvPr>
          <p:cNvSpPr>
            <a:spLocks noChangeAspect="1"/>
          </p:cNvSpPr>
          <p:nvPr/>
        </p:nvSpPr>
        <p:spPr>
          <a:xfrm>
            <a:off x="1042781" y="2575353"/>
            <a:ext cx="888197" cy="1236600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E2E07878-85CF-25E9-FCF7-0FB921416433}"/>
              </a:ext>
            </a:extLst>
          </p:cNvPr>
          <p:cNvSpPr/>
          <p:nvPr/>
        </p:nvSpPr>
        <p:spPr>
          <a:xfrm>
            <a:off x="3958416" y="2575354"/>
            <a:ext cx="11110134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Incertezas sobre os próximos ciclos do mercado dificultam</a:t>
            </a:r>
            <a:b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a escolha da estratégia específica a ser alocada </a:t>
            </a:r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26C0D1EE-2E2A-1139-6732-F6D2A06AE875}"/>
              </a:ext>
            </a:extLst>
          </p:cNvPr>
          <p:cNvGrpSpPr/>
          <p:nvPr/>
        </p:nvGrpSpPr>
        <p:grpSpPr>
          <a:xfrm>
            <a:off x="2326397" y="4420147"/>
            <a:ext cx="1236600" cy="1238687"/>
            <a:chOff x="1550931" y="2946764"/>
            <a:chExt cx="824400" cy="825791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32D69346-64E1-8513-F3BF-7CC6876F3206}"/>
                </a:ext>
              </a:extLst>
            </p:cNvPr>
            <p:cNvSpPr/>
            <p:nvPr/>
          </p:nvSpPr>
          <p:spPr>
            <a:xfrm>
              <a:off x="1550931" y="2946764"/>
              <a:ext cx="824400" cy="825791"/>
            </a:xfrm>
            <a:prstGeom prst="rect">
              <a:avLst/>
            </a:prstGeom>
            <a:solidFill>
              <a:srgbClr val="035193"/>
            </a:solidFill>
            <a:ln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000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7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46D67DFD-CDB7-A3B6-8AD1-A3E0E19AA8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93131" y="3089659"/>
              <a:ext cx="540000" cy="540000"/>
              <a:chOff x="14788610" y="3748629"/>
              <a:chExt cx="4876800" cy="4876800"/>
            </a:xfrm>
            <a:solidFill>
              <a:schemeClr val="bg1"/>
            </a:solidFill>
          </p:grpSpPr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EE2AB028-C624-54C2-6BD1-0E7C7A4AD1DC}"/>
                  </a:ext>
                </a:extLst>
              </p:cNvPr>
              <p:cNvSpPr/>
              <p:nvPr/>
            </p:nvSpPr>
            <p:spPr>
              <a:xfrm>
                <a:off x="14788610" y="3748629"/>
                <a:ext cx="4876800" cy="4876800"/>
              </a:xfrm>
              <a:custGeom>
                <a:avLst/>
                <a:gdLst>
                  <a:gd name="connsiteX0" fmla="*/ 4495800 w 4876800"/>
                  <a:gd name="connsiteY0" fmla="*/ 0 h 4876800"/>
                  <a:gd name="connsiteX1" fmla="*/ 4114800 w 4876800"/>
                  <a:gd name="connsiteY1" fmla="*/ 381000 h 4876800"/>
                  <a:gd name="connsiteX2" fmla="*/ 4168197 w 4876800"/>
                  <a:gd name="connsiteY2" fmla="*/ 575215 h 4876800"/>
                  <a:gd name="connsiteX3" fmla="*/ 3817144 w 4876800"/>
                  <a:gd name="connsiteY3" fmla="*/ 927916 h 4876800"/>
                  <a:gd name="connsiteX4" fmla="*/ 3009900 w 4876800"/>
                  <a:gd name="connsiteY4" fmla="*/ 628650 h 4876800"/>
                  <a:gd name="connsiteX5" fmla="*/ 2204247 w 4876800"/>
                  <a:gd name="connsiteY5" fmla="*/ 926544 h 4876800"/>
                  <a:gd name="connsiteX6" fmla="*/ 1852260 w 4876800"/>
                  <a:gd name="connsiteY6" fmla="*/ 574558 h 4876800"/>
                  <a:gd name="connsiteX7" fmla="*/ 1905000 w 4876800"/>
                  <a:gd name="connsiteY7" fmla="*/ 381000 h 4876800"/>
                  <a:gd name="connsiteX8" fmla="*/ 1524000 w 4876800"/>
                  <a:gd name="connsiteY8" fmla="*/ 0 h 4876800"/>
                  <a:gd name="connsiteX9" fmla="*/ 1143000 w 4876800"/>
                  <a:gd name="connsiteY9" fmla="*/ 381000 h 4876800"/>
                  <a:gd name="connsiteX10" fmla="*/ 1195740 w 4876800"/>
                  <a:gd name="connsiteY10" fmla="*/ 574558 h 4876800"/>
                  <a:gd name="connsiteX11" fmla="*/ 574548 w 4876800"/>
                  <a:gd name="connsiteY11" fmla="*/ 1195740 h 4876800"/>
                  <a:gd name="connsiteX12" fmla="*/ 381000 w 4876800"/>
                  <a:gd name="connsiteY12" fmla="*/ 1143000 h 4876800"/>
                  <a:gd name="connsiteX13" fmla="*/ 0 w 4876800"/>
                  <a:gd name="connsiteY13" fmla="*/ 1524000 h 4876800"/>
                  <a:gd name="connsiteX14" fmla="*/ 381000 w 4876800"/>
                  <a:gd name="connsiteY14" fmla="*/ 1905000 h 4876800"/>
                  <a:gd name="connsiteX15" fmla="*/ 762000 w 4876800"/>
                  <a:gd name="connsiteY15" fmla="*/ 1524000 h 4876800"/>
                  <a:gd name="connsiteX16" fmla="*/ 709260 w 4876800"/>
                  <a:gd name="connsiteY16" fmla="*/ 1330443 h 4876800"/>
                  <a:gd name="connsiteX17" fmla="*/ 1330443 w 4876800"/>
                  <a:gd name="connsiteY17" fmla="*/ 709260 h 4876800"/>
                  <a:gd name="connsiteX18" fmla="*/ 1524000 w 4876800"/>
                  <a:gd name="connsiteY18" fmla="*/ 762000 h 4876800"/>
                  <a:gd name="connsiteX19" fmla="*/ 1717548 w 4876800"/>
                  <a:gd name="connsiteY19" fmla="*/ 709260 h 4876800"/>
                  <a:gd name="connsiteX20" fmla="*/ 2069544 w 4876800"/>
                  <a:gd name="connsiteY20" fmla="*/ 1061257 h 4876800"/>
                  <a:gd name="connsiteX21" fmla="*/ 1771650 w 4876800"/>
                  <a:gd name="connsiteY21" fmla="*/ 1866900 h 4876800"/>
                  <a:gd name="connsiteX22" fmla="*/ 2628900 w 4876800"/>
                  <a:gd name="connsiteY22" fmla="*/ 3045400 h 4876800"/>
                  <a:gd name="connsiteX23" fmla="*/ 2628900 w 4876800"/>
                  <a:gd name="connsiteY23" fmla="*/ 4495800 h 4876800"/>
                  <a:gd name="connsiteX24" fmla="*/ 3009900 w 4876800"/>
                  <a:gd name="connsiteY24" fmla="*/ 4876800 h 4876800"/>
                  <a:gd name="connsiteX25" fmla="*/ 3390900 w 4876800"/>
                  <a:gd name="connsiteY25" fmla="*/ 4495800 h 4876800"/>
                  <a:gd name="connsiteX26" fmla="*/ 3390900 w 4876800"/>
                  <a:gd name="connsiteY26" fmla="*/ 3045381 h 4876800"/>
                  <a:gd name="connsiteX27" fmla="*/ 4161349 w 4876800"/>
                  <a:gd name="connsiteY27" fmla="*/ 2323129 h 4876800"/>
                  <a:gd name="connsiteX28" fmla="*/ 4107923 w 4876800"/>
                  <a:gd name="connsiteY28" fmla="*/ 2199475 h 4876800"/>
                  <a:gd name="connsiteX29" fmla="*/ 3984269 w 4876800"/>
                  <a:gd name="connsiteY29" fmla="*/ 2252901 h 4876800"/>
                  <a:gd name="connsiteX30" fmla="*/ 3009910 w 4876800"/>
                  <a:gd name="connsiteY30" fmla="*/ 2914498 h 4876800"/>
                  <a:gd name="connsiteX31" fmla="*/ 1962160 w 4876800"/>
                  <a:gd name="connsiteY31" fmla="*/ 1866890 h 4876800"/>
                  <a:gd name="connsiteX32" fmla="*/ 2204752 w 4876800"/>
                  <a:gd name="connsiteY32" fmla="*/ 1196435 h 4876800"/>
                  <a:gd name="connsiteX33" fmla="*/ 2681650 w 4876800"/>
                  <a:gd name="connsiteY33" fmla="*/ 1673333 h 4876800"/>
                  <a:gd name="connsiteX34" fmla="*/ 2628900 w 4876800"/>
                  <a:gd name="connsiteY34" fmla="*/ 1866900 h 4876800"/>
                  <a:gd name="connsiteX35" fmla="*/ 3009900 w 4876800"/>
                  <a:gd name="connsiteY35" fmla="*/ 2247900 h 4876800"/>
                  <a:gd name="connsiteX36" fmla="*/ 3390900 w 4876800"/>
                  <a:gd name="connsiteY36" fmla="*/ 1866900 h 4876800"/>
                  <a:gd name="connsiteX37" fmla="*/ 3340246 w 4876800"/>
                  <a:gd name="connsiteY37" fmla="*/ 1677095 h 4876800"/>
                  <a:gd name="connsiteX38" fmla="*/ 3816696 w 4876800"/>
                  <a:gd name="connsiteY38" fmla="*/ 1198407 h 4876800"/>
                  <a:gd name="connsiteX39" fmla="*/ 3984289 w 4876800"/>
                  <a:gd name="connsiteY39" fmla="*/ 1480880 h 4876800"/>
                  <a:gd name="connsiteX40" fmla="*/ 4107933 w 4876800"/>
                  <a:gd name="connsiteY40" fmla="*/ 1534316 h 4876800"/>
                  <a:gd name="connsiteX41" fmla="*/ 4161368 w 4876800"/>
                  <a:gd name="connsiteY41" fmla="*/ 1410672 h 4876800"/>
                  <a:gd name="connsiteX42" fmla="*/ 3951637 w 4876800"/>
                  <a:gd name="connsiteY42" fmla="*/ 1062819 h 4876800"/>
                  <a:gd name="connsiteX43" fmla="*/ 4303243 w 4876800"/>
                  <a:gd name="connsiteY43" fmla="*/ 709565 h 4876800"/>
                  <a:gd name="connsiteX44" fmla="*/ 4495800 w 4876800"/>
                  <a:gd name="connsiteY44" fmla="*/ 762000 h 4876800"/>
                  <a:gd name="connsiteX45" fmla="*/ 4876800 w 4876800"/>
                  <a:gd name="connsiteY45" fmla="*/ 381000 h 4876800"/>
                  <a:gd name="connsiteX46" fmla="*/ 4495800 w 4876800"/>
                  <a:gd name="connsiteY46" fmla="*/ 0 h 4876800"/>
                  <a:gd name="connsiteX47" fmla="*/ 3200400 w 4876800"/>
                  <a:gd name="connsiteY47" fmla="*/ 3090510 h 4876800"/>
                  <a:gd name="connsiteX48" fmla="*/ 3200400 w 4876800"/>
                  <a:gd name="connsiteY48" fmla="*/ 4495800 h 4876800"/>
                  <a:gd name="connsiteX49" fmla="*/ 3009900 w 4876800"/>
                  <a:gd name="connsiteY49" fmla="*/ 4686300 h 4876800"/>
                  <a:gd name="connsiteX50" fmla="*/ 2819400 w 4876800"/>
                  <a:gd name="connsiteY50" fmla="*/ 4495800 h 4876800"/>
                  <a:gd name="connsiteX51" fmla="*/ 2819400 w 4876800"/>
                  <a:gd name="connsiteY51" fmla="*/ 3090501 h 4876800"/>
                  <a:gd name="connsiteX52" fmla="*/ 3009900 w 4876800"/>
                  <a:gd name="connsiteY52" fmla="*/ 3105150 h 4876800"/>
                  <a:gd name="connsiteX53" fmla="*/ 3200400 w 4876800"/>
                  <a:gd name="connsiteY53" fmla="*/ 3090510 h 4876800"/>
                  <a:gd name="connsiteX54" fmla="*/ 3009900 w 4876800"/>
                  <a:gd name="connsiteY54" fmla="*/ 819150 h 4876800"/>
                  <a:gd name="connsiteX55" fmla="*/ 3682308 w 4876800"/>
                  <a:gd name="connsiteY55" fmla="*/ 1063390 h 4876800"/>
                  <a:gd name="connsiteX56" fmla="*/ 3207134 w 4876800"/>
                  <a:gd name="connsiteY56" fmla="*/ 1540783 h 4876800"/>
                  <a:gd name="connsiteX57" fmla="*/ 3009900 w 4876800"/>
                  <a:gd name="connsiteY57" fmla="*/ 1485900 h 4876800"/>
                  <a:gd name="connsiteX58" fmla="*/ 2816342 w 4876800"/>
                  <a:gd name="connsiteY58" fmla="*/ 1538640 h 4876800"/>
                  <a:gd name="connsiteX59" fmla="*/ 2339445 w 4876800"/>
                  <a:gd name="connsiteY59" fmla="*/ 1061742 h 4876800"/>
                  <a:gd name="connsiteX60" fmla="*/ 3009900 w 4876800"/>
                  <a:gd name="connsiteY60" fmla="*/ 819150 h 4876800"/>
                  <a:gd name="connsiteX61" fmla="*/ 381000 w 4876800"/>
                  <a:gd name="connsiteY61" fmla="*/ 1714500 h 4876800"/>
                  <a:gd name="connsiteX62" fmla="*/ 190500 w 4876800"/>
                  <a:gd name="connsiteY62" fmla="*/ 1524000 h 4876800"/>
                  <a:gd name="connsiteX63" fmla="*/ 381000 w 4876800"/>
                  <a:gd name="connsiteY63" fmla="*/ 1333500 h 4876800"/>
                  <a:gd name="connsiteX64" fmla="*/ 571500 w 4876800"/>
                  <a:gd name="connsiteY64" fmla="*/ 1524000 h 4876800"/>
                  <a:gd name="connsiteX65" fmla="*/ 381000 w 4876800"/>
                  <a:gd name="connsiteY65" fmla="*/ 1714500 h 4876800"/>
                  <a:gd name="connsiteX66" fmla="*/ 1333500 w 4876800"/>
                  <a:gd name="connsiteY66" fmla="*/ 381000 h 4876800"/>
                  <a:gd name="connsiteX67" fmla="*/ 1524000 w 4876800"/>
                  <a:gd name="connsiteY67" fmla="*/ 190500 h 4876800"/>
                  <a:gd name="connsiteX68" fmla="*/ 1714500 w 4876800"/>
                  <a:gd name="connsiteY68" fmla="*/ 381000 h 4876800"/>
                  <a:gd name="connsiteX69" fmla="*/ 1524000 w 4876800"/>
                  <a:gd name="connsiteY69" fmla="*/ 571500 h 4876800"/>
                  <a:gd name="connsiteX70" fmla="*/ 1333500 w 4876800"/>
                  <a:gd name="connsiteY70" fmla="*/ 381000 h 4876800"/>
                  <a:gd name="connsiteX71" fmla="*/ 3009900 w 4876800"/>
                  <a:gd name="connsiteY71" fmla="*/ 2057400 h 4876800"/>
                  <a:gd name="connsiteX72" fmla="*/ 2819400 w 4876800"/>
                  <a:gd name="connsiteY72" fmla="*/ 1866900 h 4876800"/>
                  <a:gd name="connsiteX73" fmla="*/ 3009900 w 4876800"/>
                  <a:gd name="connsiteY73" fmla="*/ 1676400 h 4876800"/>
                  <a:gd name="connsiteX74" fmla="*/ 3200400 w 4876800"/>
                  <a:gd name="connsiteY74" fmla="*/ 1866900 h 4876800"/>
                  <a:gd name="connsiteX75" fmla="*/ 3009900 w 4876800"/>
                  <a:gd name="connsiteY75" fmla="*/ 2057400 h 4876800"/>
                  <a:gd name="connsiteX76" fmla="*/ 4495800 w 4876800"/>
                  <a:gd name="connsiteY76" fmla="*/ 571500 h 4876800"/>
                  <a:gd name="connsiteX77" fmla="*/ 4305300 w 4876800"/>
                  <a:gd name="connsiteY77" fmla="*/ 381000 h 4876800"/>
                  <a:gd name="connsiteX78" fmla="*/ 4495800 w 4876800"/>
                  <a:gd name="connsiteY78" fmla="*/ 190500 h 4876800"/>
                  <a:gd name="connsiteX79" fmla="*/ 4686300 w 4876800"/>
                  <a:gd name="connsiteY79" fmla="*/ 381000 h 4876800"/>
                  <a:gd name="connsiteX80" fmla="*/ 4495800 w 4876800"/>
                  <a:gd name="connsiteY80" fmla="*/ 571500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876800" h="4876800">
                    <a:moveTo>
                      <a:pt x="4495800" y="0"/>
                    </a:moveTo>
                    <a:cubicBezTo>
                      <a:pt x="4285717" y="0"/>
                      <a:pt x="4114800" y="170917"/>
                      <a:pt x="4114800" y="381000"/>
                    </a:cubicBezTo>
                    <a:cubicBezTo>
                      <a:pt x="4114800" y="451904"/>
                      <a:pt x="4134326" y="518303"/>
                      <a:pt x="4168197" y="575215"/>
                    </a:cubicBezTo>
                    <a:lnTo>
                      <a:pt x="3817144" y="927916"/>
                    </a:lnTo>
                    <a:cubicBezTo>
                      <a:pt x="3592668" y="734282"/>
                      <a:pt x="3309509" y="628650"/>
                      <a:pt x="3009900" y="628650"/>
                    </a:cubicBezTo>
                    <a:cubicBezTo>
                      <a:pt x="2711034" y="628650"/>
                      <a:pt x="2428418" y="733806"/>
                      <a:pt x="2204247" y="926544"/>
                    </a:cubicBezTo>
                    <a:lnTo>
                      <a:pt x="1852260" y="574558"/>
                    </a:lnTo>
                    <a:cubicBezTo>
                      <a:pt x="1886626" y="516531"/>
                      <a:pt x="1905000" y="450180"/>
                      <a:pt x="1905000" y="381000"/>
                    </a:cubicBezTo>
                    <a:cubicBezTo>
                      <a:pt x="1905000" y="170917"/>
                      <a:pt x="1734083" y="0"/>
                      <a:pt x="1524000" y="0"/>
                    </a:cubicBezTo>
                    <a:cubicBezTo>
                      <a:pt x="1313917" y="0"/>
                      <a:pt x="1143000" y="170917"/>
                      <a:pt x="1143000" y="381000"/>
                    </a:cubicBezTo>
                    <a:cubicBezTo>
                      <a:pt x="1143000" y="450180"/>
                      <a:pt x="1161374" y="516531"/>
                      <a:pt x="1195740" y="574558"/>
                    </a:cubicBezTo>
                    <a:lnTo>
                      <a:pt x="574548" y="1195740"/>
                    </a:lnTo>
                    <a:cubicBezTo>
                      <a:pt x="516522" y="1161374"/>
                      <a:pt x="450171" y="1143000"/>
                      <a:pt x="381000" y="1143000"/>
                    </a:cubicBezTo>
                    <a:cubicBezTo>
                      <a:pt x="170917" y="1143000"/>
                      <a:pt x="0" y="1313917"/>
                      <a:pt x="0" y="1524000"/>
                    </a:cubicBezTo>
                    <a:cubicBezTo>
                      <a:pt x="0" y="1734083"/>
                      <a:pt x="170917" y="1905000"/>
                      <a:pt x="381000" y="1905000"/>
                    </a:cubicBezTo>
                    <a:cubicBezTo>
                      <a:pt x="591083" y="1905000"/>
                      <a:pt x="762000" y="1734083"/>
                      <a:pt x="762000" y="1524000"/>
                    </a:cubicBezTo>
                    <a:cubicBezTo>
                      <a:pt x="762000" y="1454820"/>
                      <a:pt x="743626" y="1388469"/>
                      <a:pt x="709260" y="1330443"/>
                    </a:cubicBezTo>
                    <a:lnTo>
                      <a:pt x="1330443" y="709260"/>
                    </a:lnTo>
                    <a:cubicBezTo>
                      <a:pt x="1388478" y="743626"/>
                      <a:pt x="1454830" y="762000"/>
                      <a:pt x="1524000" y="762000"/>
                    </a:cubicBezTo>
                    <a:cubicBezTo>
                      <a:pt x="1593171" y="762000"/>
                      <a:pt x="1659522" y="743626"/>
                      <a:pt x="1717548" y="709260"/>
                    </a:cubicBezTo>
                    <a:lnTo>
                      <a:pt x="2069544" y="1061257"/>
                    </a:lnTo>
                    <a:cubicBezTo>
                      <a:pt x="1876797" y="1285437"/>
                      <a:pt x="1771650" y="1568053"/>
                      <a:pt x="1771650" y="1866900"/>
                    </a:cubicBezTo>
                    <a:cubicBezTo>
                      <a:pt x="1771650" y="2407272"/>
                      <a:pt x="2120579" y="2881636"/>
                      <a:pt x="2628900" y="3045400"/>
                    </a:cubicBezTo>
                    <a:lnTo>
                      <a:pt x="2628900" y="4495800"/>
                    </a:lnTo>
                    <a:cubicBezTo>
                      <a:pt x="2628900" y="4705884"/>
                      <a:pt x="2799817" y="4876800"/>
                      <a:pt x="3009900" y="4876800"/>
                    </a:cubicBezTo>
                    <a:cubicBezTo>
                      <a:pt x="3219984" y="4876800"/>
                      <a:pt x="3390900" y="4705884"/>
                      <a:pt x="3390900" y="4495800"/>
                    </a:cubicBezTo>
                    <a:lnTo>
                      <a:pt x="3390900" y="3045381"/>
                    </a:lnTo>
                    <a:cubicBezTo>
                      <a:pt x="3740134" y="2932443"/>
                      <a:pt x="4024989" y="2666952"/>
                      <a:pt x="4161349" y="2323129"/>
                    </a:cubicBezTo>
                    <a:cubicBezTo>
                      <a:pt x="4180742" y="2274227"/>
                      <a:pt x="4156815" y="2218868"/>
                      <a:pt x="4107923" y="2199475"/>
                    </a:cubicBezTo>
                    <a:cubicBezTo>
                      <a:pt x="4059012" y="2180092"/>
                      <a:pt x="4003672" y="2204019"/>
                      <a:pt x="3984269" y="2252901"/>
                    </a:cubicBezTo>
                    <a:cubicBezTo>
                      <a:pt x="3832060" y="2636711"/>
                      <a:pt x="3456356" y="2914507"/>
                      <a:pt x="3009910" y="2914498"/>
                    </a:cubicBezTo>
                    <a:cubicBezTo>
                      <a:pt x="2425665" y="2914498"/>
                      <a:pt x="1962160" y="2441534"/>
                      <a:pt x="1962160" y="1866890"/>
                    </a:cubicBezTo>
                    <a:cubicBezTo>
                      <a:pt x="1962160" y="1618983"/>
                      <a:pt x="2047704" y="1384306"/>
                      <a:pt x="2204752" y="1196435"/>
                    </a:cubicBezTo>
                    <a:lnTo>
                      <a:pt x="2681650" y="1673333"/>
                    </a:lnTo>
                    <a:cubicBezTo>
                      <a:pt x="2647274" y="1731369"/>
                      <a:pt x="2628900" y="1797720"/>
                      <a:pt x="2628900" y="1866900"/>
                    </a:cubicBezTo>
                    <a:cubicBezTo>
                      <a:pt x="2628900" y="2076983"/>
                      <a:pt x="2799817" y="2247900"/>
                      <a:pt x="3009900" y="2247900"/>
                    </a:cubicBezTo>
                    <a:cubicBezTo>
                      <a:pt x="3219984" y="2247900"/>
                      <a:pt x="3390900" y="2076983"/>
                      <a:pt x="3390900" y="1866900"/>
                    </a:cubicBezTo>
                    <a:cubicBezTo>
                      <a:pt x="3390900" y="1799330"/>
                      <a:pt x="3373250" y="1734274"/>
                      <a:pt x="3340246" y="1677095"/>
                    </a:cubicBezTo>
                    <a:lnTo>
                      <a:pt x="3816696" y="1198407"/>
                    </a:lnTo>
                    <a:cubicBezTo>
                      <a:pt x="3887172" y="1283160"/>
                      <a:pt x="3943426" y="1377791"/>
                      <a:pt x="3984289" y="1480880"/>
                    </a:cubicBezTo>
                    <a:cubicBezTo>
                      <a:pt x="4003672" y="1529791"/>
                      <a:pt x="4059041" y="1553709"/>
                      <a:pt x="4107933" y="1534316"/>
                    </a:cubicBezTo>
                    <a:cubicBezTo>
                      <a:pt x="4156824" y="1514923"/>
                      <a:pt x="4180761" y="1459563"/>
                      <a:pt x="4161368" y="1410672"/>
                    </a:cubicBezTo>
                    <a:cubicBezTo>
                      <a:pt x="4110809" y="1283122"/>
                      <a:pt x="4040429" y="1166470"/>
                      <a:pt x="3951637" y="1062819"/>
                    </a:cubicBezTo>
                    <a:lnTo>
                      <a:pt x="4303243" y="709565"/>
                    </a:lnTo>
                    <a:cubicBezTo>
                      <a:pt x="4359802" y="742826"/>
                      <a:pt x="4425582" y="762000"/>
                      <a:pt x="4495800" y="762000"/>
                    </a:cubicBezTo>
                    <a:cubicBezTo>
                      <a:pt x="4705884" y="762000"/>
                      <a:pt x="4876800" y="591083"/>
                      <a:pt x="4876800" y="381000"/>
                    </a:cubicBezTo>
                    <a:cubicBezTo>
                      <a:pt x="4876800" y="170917"/>
                      <a:pt x="4705884" y="0"/>
                      <a:pt x="4495800" y="0"/>
                    </a:cubicBezTo>
                    <a:close/>
                    <a:moveTo>
                      <a:pt x="3200400" y="3090510"/>
                    </a:moveTo>
                    <a:lnTo>
                      <a:pt x="3200400" y="4495800"/>
                    </a:lnTo>
                    <a:cubicBezTo>
                      <a:pt x="3200400" y="4600842"/>
                      <a:pt x="3114942" y="4686300"/>
                      <a:pt x="3009900" y="4686300"/>
                    </a:cubicBezTo>
                    <a:cubicBezTo>
                      <a:pt x="2904858" y="4686300"/>
                      <a:pt x="2819400" y="4600842"/>
                      <a:pt x="2819400" y="4495800"/>
                    </a:cubicBezTo>
                    <a:lnTo>
                      <a:pt x="2819400" y="3090501"/>
                    </a:lnTo>
                    <a:cubicBezTo>
                      <a:pt x="2882189" y="3100197"/>
                      <a:pt x="2945902" y="3105150"/>
                      <a:pt x="3009900" y="3105150"/>
                    </a:cubicBezTo>
                    <a:cubicBezTo>
                      <a:pt x="3073908" y="3105150"/>
                      <a:pt x="3137611" y="3100197"/>
                      <a:pt x="3200400" y="3090510"/>
                    </a:cubicBezTo>
                    <a:close/>
                    <a:moveTo>
                      <a:pt x="3009900" y="819150"/>
                    </a:moveTo>
                    <a:cubicBezTo>
                      <a:pt x="3258693" y="819150"/>
                      <a:pt x="3494075" y="905275"/>
                      <a:pt x="3682308" y="1063390"/>
                    </a:cubicBezTo>
                    <a:lnTo>
                      <a:pt x="3207134" y="1540783"/>
                    </a:lnTo>
                    <a:cubicBezTo>
                      <a:pt x="3148384" y="1505017"/>
                      <a:pt x="3080776" y="1485900"/>
                      <a:pt x="3009900" y="1485900"/>
                    </a:cubicBezTo>
                    <a:cubicBezTo>
                      <a:pt x="2940720" y="1485900"/>
                      <a:pt x="2874369" y="1504274"/>
                      <a:pt x="2816342" y="1538640"/>
                    </a:cubicBezTo>
                    <a:lnTo>
                      <a:pt x="2339445" y="1061742"/>
                    </a:lnTo>
                    <a:cubicBezTo>
                      <a:pt x="2527307" y="904704"/>
                      <a:pt x="2761983" y="819150"/>
                      <a:pt x="3009900" y="819150"/>
                    </a:cubicBezTo>
                    <a:close/>
                    <a:moveTo>
                      <a:pt x="381000" y="1714500"/>
                    </a:moveTo>
                    <a:cubicBezTo>
                      <a:pt x="275958" y="1714500"/>
                      <a:pt x="190500" y="1629042"/>
                      <a:pt x="190500" y="1524000"/>
                    </a:cubicBezTo>
                    <a:cubicBezTo>
                      <a:pt x="190500" y="1418958"/>
                      <a:pt x="275958" y="1333500"/>
                      <a:pt x="381000" y="1333500"/>
                    </a:cubicBezTo>
                    <a:cubicBezTo>
                      <a:pt x="486061" y="1333500"/>
                      <a:pt x="571500" y="1418806"/>
                      <a:pt x="571500" y="1524000"/>
                    </a:cubicBezTo>
                    <a:cubicBezTo>
                      <a:pt x="571500" y="1629042"/>
                      <a:pt x="486042" y="1714500"/>
                      <a:pt x="381000" y="1714500"/>
                    </a:cubicBezTo>
                    <a:close/>
                    <a:moveTo>
                      <a:pt x="1333500" y="381000"/>
                    </a:moveTo>
                    <a:cubicBezTo>
                      <a:pt x="1333500" y="275958"/>
                      <a:pt x="1418958" y="190500"/>
                      <a:pt x="1524000" y="190500"/>
                    </a:cubicBezTo>
                    <a:cubicBezTo>
                      <a:pt x="1629042" y="190500"/>
                      <a:pt x="1714500" y="275958"/>
                      <a:pt x="1714500" y="381000"/>
                    </a:cubicBezTo>
                    <a:cubicBezTo>
                      <a:pt x="1714500" y="486204"/>
                      <a:pt x="1629213" y="571500"/>
                      <a:pt x="1524000" y="571500"/>
                    </a:cubicBezTo>
                    <a:cubicBezTo>
                      <a:pt x="1418939" y="571500"/>
                      <a:pt x="1333500" y="486194"/>
                      <a:pt x="1333500" y="381000"/>
                    </a:cubicBezTo>
                    <a:close/>
                    <a:moveTo>
                      <a:pt x="3009900" y="2057400"/>
                    </a:moveTo>
                    <a:cubicBezTo>
                      <a:pt x="2904858" y="2057400"/>
                      <a:pt x="2819400" y="1971942"/>
                      <a:pt x="2819400" y="1866900"/>
                    </a:cubicBezTo>
                    <a:cubicBezTo>
                      <a:pt x="2819400" y="1761687"/>
                      <a:pt x="2904687" y="1676400"/>
                      <a:pt x="3009900" y="1676400"/>
                    </a:cubicBezTo>
                    <a:cubicBezTo>
                      <a:pt x="3116123" y="1676400"/>
                      <a:pt x="3200400" y="1763039"/>
                      <a:pt x="3200400" y="1866900"/>
                    </a:cubicBezTo>
                    <a:cubicBezTo>
                      <a:pt x="3200400" y="1971942"/>
                      <a:pt x="3114942" y="2057400"/>
                      <a:pt x="3009900" y="2057400"/>
                    </a:cubicBezTo>
                    <a:close/>
                    <a:moveTo>
                      <a:pt x="4495800" y="571500"/>
                    </a:moveTo>
                    <a:cubicBezTo>
                      <a:pt x="4390758" y="571500"/>
                      <a:pt x="4305300" y="486042"/>
                      <a:pt x="4305300" y="381000"/>
                    </a:cubicBezTo>
                    <a:cubicBezTo>
                      <a:pt x="4305300" y="275958"/>
                      <a:pt x="4390758" y="190500"/>
                      <a:pt x="4495800" y="190500"/>
                    </a:cubicBezTo>
                    <a:cubicBezTo>
                      <a:pt x="4600842" y="190500"/>
                      <a:pt x="4686300" y="275958"/>
                      <a:pt x="4686300" y="381000"/>
                    </a:cubicBezTo>
                    <a:cubicBezTo>
                      <a:pt x="4686300" y="486042"/>
                      <a:pt x="4600842" y="571500"/>
                      <a:pt x="4495800" y="5715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0849CBB3-E6BA-5EC0-196D-B0985739508F}"/>
                  </a:ext>
                </a:extLst>
              </p:cNvPr>
              <p:cNvSpPr/>
              <p:nvPr/>
            </p:nvSpPr>
            <p:spPr>
              <a:xfrm>
                <a:off x="18846260" y="5520279"/>
                <a:ext cx="190500" cy="190500"/>
              </a:xfrm>
              <a:custGeom>
                <a:avLst/>
                <a:gdLst>
                  <a:gd name="connsiteX0" fmla="*/ 190500 w 190500"/>
                  <a:gd name="connsiteY0" fmla="*/ 95250 h 190500"/>
                  <a:gd name="connsiteX1" fmla="*/ 95250 w 190500"/>
                  <a:gd name="connsiteY1" fmla="*/ 190500 h 190500"/>
                  <a:gd name="connsiteX2" fmla="*/ 0 w 190500"/>
                  <a:gd name="connsiteY2" fmla="*/ 95250 h 190500"/>
                  <a:gd name="connsiteX3" fmla="*/ 95250 w 190500"/>
                  <a:gd name="connsiteY3" fmla="*/ 0 h 190500"/>
                  <a:gd name="connsiteX4" fmla="*/ 190500 w 190500"/>
                  <a:gd name="connsiteY4" fmla="*/ 952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0500" y="95250"/>
                    </a:moveTo>
                    <a:cubicBezTo>
                      <a:pt x="190500" y="147855"/>
                      <a:pt x="147855" y="190500"/>
                      <a:pt x="95250" y="190500"/>
                    </a:cubicBezTo>
                    <a:cubicBezTo>
                      <a:pt x="42645" y="190500"/>
                      <a:pt x="0" y="147855"/>
                      <a:pt x="0" y="95250"/>
                    </a:cubicBezTo>
                    <a:cubicBezTo>
                      <a:pt x="0" y="42645"/>
                      <a:pt x="42645" y="0"/>
                      <a:pt x="95250" y="0"/>
                    </a:cubicBezTo>
                    <a:cubicBezTo>
                      <a:pt x="147855" y="0"/>
                      <a:pt x="190500" y="42645"/>
                      <a:pt x="190500" y="95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141" name="Forma Livre: Forma 140">
            <a:extLst>
              <a:ext uri="{FF2B5EF4-FFF2-40B4-BE49-F238E27FC236}">
                <a16:creationId xmlns:a16="http://schemas.microsoft.com/office/drawing/2014/main" id="{FDC3F77B-6FE1-2970-9505-871D3F0EDA10}"/>
              </a:ext>
            </a:extLst>
          </p:cNvPr>
          <p:cNvSpPr>
            <a:spLocks noChangeAspect="1"/>
          </p:cNvSpPr>
          <p:nvPr/>
        </p:nvSpPr>
        <p:spPr>
          <a:xfrm>
            <a:off x="1042781" y="4420841"/>
            <a:ext cx="888197" cy="1236600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28E3EEB0-0DF8-E5A9-26D8-28C18CD32668}"/>
              </a:ext>
            </a:extLst>
          </p:cNvPr>
          <p:cNvSpPr/>
          <p:nvPr/>
        </p:nvSpPr>
        <p:spPr>
          <a:xfrm>
            <a:off x="3958416" y="4420147"/>
            <a:ext cx="11110134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Portfólio Diversificado de fundos de renda variável se mostrou mais estável e retornos mais consistentes ao longo do tempo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E900479B-91CC-C427-B2C9-E08134328A55}"/>
              </a:ext>
            </a:extLst>
          </p:cNvPr>
          <p:cNvGrpSpPr/>
          <p:nvPr/>
        </p:nvGrpSpPr>
        <p:grpSpPr>
          <a:xfrm>
            <a:off x="2326397" y="6264940"/>
            <a:ext cx="1236600" cy="1238687"/>
            <a:chOff x="1550931" y="4176626"/>
            <a:chExt cx="824400" cy="825791"/>
          </a:xfrm>
        </p:grpSpPr>
        <p:sp>
          <p:nvSpPr>
            <p:cNvPr id="159" name="Retângulo 158">
              <a:extLst>
                <a:ext uri="{FF2B5EF4-FFF2-40B4-BE49-F238E27FC236}">
                  <a16:creationId xmlns:a16="http://schemas.microsoft.com/office/drawing/2014/main" id="{37B12DBE-0F69-710A-5D86-EC36920E856E}"/>
                </a:ext>
              </a:extLst>
            </p:cNvPr>
            <p:cNvSpPr/>
            <p:nvPr/>
          </p:nvSpPr>
          <p:spPr>
            <a:xfrm>
              <a:off x="1550931" y="4176626"/>
              <a:ext cx="824400" cy="825791"/>
            </a:xfrm>
            <a:prstGeom prst="rect">
              <a:avLst/>
            </a:prstGeom>
            <a:solidFill>
              <a:srgbClr val="035193"/>
            </a:solidFill>
            <a:ln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000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7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sp>
          <p:nvSpPr>
            <p:cNvPr id="160" name="Gráfico 21">
              <a:extLst>
                <a:ext uri="{FF2B5EF4-FFF2-40B4-BE49-F238E27FC236}">
                  <a16:creationId xmlns:a16="http://schemas.microsoft.com/office/drawing/2014/main" id="{BFAFDCD6-B296-1672-B2FF-FBAF719879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3130" y="4319521"/>
              <a:ext cx="540002" cy="540000"/>
            </a:xfrm>
            <a:custGeom>
              <a:avLst/>
              <a:gdLst>
                <a:gd name="connsiteX0" fmla="*/ 71438 w 4876817"/>
                <a:gd name="connsiteY0" fmla="*/ 2655113 h 4876800"/>
                <a:gd name="connsiteX1" fmla="*/ 142875 w 4876817"/>
                <a:gd name="connsiteY1" fmla="*/ 2583676 h 4876800"/>
                <a:gd name="connsiteX2" fmla="*/ 142875 w 4876817"/>
                <a:gd name="connsiteY2" fmla="*/ 2382812 h 4876800"/>
                <a:gd name="connsiteX3" fmla="*/ 315411 w 4876817"/>
                <a:gd name="connsiteY3" fmla="*/ 2382812 h 4876800"/>
                <a:gd name="connsiteX4" fmla="*/ 386848 w 4876817"/>
                <a:gd name="connsiteY4" fmla="*/ 2311375 h 4876800"/>
                <a:gd name="connsiteX5" fmla="*/ 315411 w 4876817"/>
                <a:gd name="connsiteY5" fmla="*/ 2239937 h 4876800"/>
                <a:gd name="connsiteX6" fmla="*/ 142875 w 4876817"/>
                <a:gd name="connsiteY6" fmla="*/ 2239937 h 4876800"/>
                <a:gd name="connsiteX7" fmla="*/ 142875 w 4876817"/>
                <a:gd name="connsiteY7" fmla="*/ 1525562 h 4876800"/>
                <a:gd name="connsiteX8" fmla="*/ 315411 w 4876817"/>
                <a:gd name="connsiteY8" fmla="*/ 1525562 h 4876800"/>
                <a:gd name="connsiteX9" fmla="*/ 386848 w 4876817"/>
                <a:gd name="connsiteY9" fmla="*/ 1454125 h 4876800"/>
                <a:gd name="connsiteX10" fmla="*/ 315411 w 4876817"/>
                <a:gd name="connsiteY10" fmla="*/ 1382687 h 4876800"/>
                <a:gd name="connsiteX11" fmla="*/ 142875 w 4876817"/>
                <a:gd name="connsiteY11" fmla="*/ 1382687 h 4876800"/>
                <a:gd name="connsiteX12" fmla="*/ 142875 w 4876817"/>
                <a:gd name="connsiteY12" fmla="*/ 668312 h 4876800"/>
                <a:gd name="connsiteX13" fmla="*/ 315411 w 4876817"/>
                <a:gd name="connsiteY13" fmla="*/ 668312 h 4876800"/>
                <a:gd name="connsiteX14" fmla="*/ 386848 w 4876817"/>
                <a:gd name="connsiteY14" fmla="*/ 596875 h 4876800"/>
                <a:gd name="connsiteX15" fmla="*/ 315411 w 4876817"/>
                <a:gd name="connsiteY15" fmla="*/ 525437 h 4876800"/>
                <a:gd name="connsiteX16" fmla="*/ 142875 w 4876817"/>
                <a:gd name="connsiteY16" fmla="*/ 525437 h 4876800"/>
                <a:gd name="connsiteX17" fmla="*/ 142875 w 4876817"/>
                <a:gd name="connsiteY17" fmla="*/ 71438 h 4876800"/>
                <a:gd name="connsiteX18" fmla="*/ 71438 w 4876817"/>
                <a:gd name="connsiteY18" fmla="*/ 0 h 4876800"/>
                <a:gd name="connsiteX19" fmla="*/ 0 w 4876817"/>
                <a:gd name="connsiteY19" fmla="*/ 71438 h 4876800"/>
                <a:gd name="connsiteX20" fmla="*/ 0 w 4876817"/>
                <a:gd name="connsiteY20" fmla="*/ 2583676 h 4876800"/>
                <a:gd name="connsiteX21" fmla="*/ 71438 w 4876817"/>
                <a:gd name="connsiteY21" fmla="*/ 2655113 h 4876800"/>
                <a:gd name="connsiteX22" fmla="*/ 3000375 w 4876817"/>
                <a:gd name="connsiteY22" fmla="*/ 886844 h 4876800"/>
                <a:gd name="connsiteX23" fmla="*/ 4019550 w 4876817"/>
                <a:gd name="connsiteY23" fmla="*/ 886844 h 4876800"/>
                <a:gd name="connsiteX24" fmla="*/ 4090988 w 4876817"/>
                <a:gd name="connsiteY24" fmla="*/ 815407 h 4876800"/>
                <a:gd name="connsiteX25" fmla="*/ 4019550 w 4876817"/>
                <a:gd name="connsiteY25" fmla="*/ 743969 h 4876800"/>
                <a:gd name="connsiteX26" fmla="*/ 3000375 w 4876817"/>
                <a:gd name="connsiteY26" fmla="*/ 743969 h 4876800"/>
                <a:gd name="connsiteX27" fmla="*/ 2928938 w 4876817"/>
                <a:gd name="connsiteY27" fmla="*/ 815407 h 4876800"/>
                <a:gd name="connsiteX28" fmla="*/ 3000375 w 4876817"/>
                <a:gd name="connsiteY28" fmla="*/ 886844 h 4876800"/>
                <a:gd name="connsiteX29" fmla="*/ 3067050 w 4876817"/>
                <a:gd name="connsiteY29" fmla="*/ 552450 h 4876800"/>
                <a:gd name="connsiteX30" fmla="*/ 3952875 w 4876817"/>
                <a:gd name="connsiteY30" fmla="*/ 552450 h 4876800"/>
                <a:gd name="connsiteX31" fmla="*/ 4090988 w 4876817"/>
                <a:gd name="connsiteY31" fmla="*/ 414338 h 4876800"/>
                <a:gd name="connsiteX32" fmla="*/ 4090988 w 4876817"/>
                <a:gd name="connsiteY32" fmla="*/ 138113 h 4876800"/>
                <a:gd name="connsiteX33" fmla="*/ 3952875 w 4876817"/>
                <a:gd name="connsiteY33" fmla="*/ 0 h 4876800"/>
                <a:gd name="connsiteX34" fmla="*/ 3700463 w 4876817"/>
                <a:gd name="connsiteY34" fmla="*/ 0 h 4876800"/>
                <a:gd name="connsiteX35" fmla="*/ 3629025 w 4876817"/>
                <a:gd name="connsiteY35" fmla="*/ 71438 h 4876800"/>
                <a:gd name="connsiteX36" fmla="*/ 3700463 w 4876817"/>
                <a:gd name="connsiteY36" fmla="*/ 142875 h 4876800"/>
                <a:gd name="connsiteX37" fmla="*/ 3948113 w 4876817"/>
                <a:gd name="connsiteY37" fmla="*/ 142875 h 4876800"/>
                <a:gd name="connsiteX38" fmla="*/ 3948113 w 4876817"/>
                <a:gd name="connsiteY38" fmla="*/ 409575 h 4876800"/>
                <a:gd name="connsiteX39" fmla="*/ 3071813 w 4876817"/>
                <a:gd name="connsiteY39" fmla="*/ 409575 h 4876800"/>
                <a:gd name="connsiteX40" fmla="*/ 3071813 w 4876817"/>
                <a:gd name="connsiteY40" fmla="*/ 142875 h 4876800"/>
                <a:gd name="connsiteX41" fmla="*/ 3367088 w 4876817"/>
                <a:gd name="connsiteY41" fmla="*/ 142875 h 4876800"/>
                <a:gd name="connsiteX42" fmla="*/ 3438525 w 4876817"/>
                <a:gd name="connsiteY42" fmla="*/ 71438 h 4876800"/>
                <a:gd name="connsiteX43" fmla="*/ 3367088 w 4876817"/>
                <a:gd name="connsiteY43" fmla="*/ 0 h 4876800"/>
                <a:gd name="connsiteX44" fmla="*/ 3067050 w 4876817"/>
                <a:gd name="connsiteY44" fmla="*/ 0 h 4876800"/>
                <a:gd name="connsiteX45" fmla="*/ 2928938 w 4876817"/>
                <a:gd name="connsiteY45" fmla="*/ 138113 h 4876800"/>
                <a:gd name="connsiteX46" fmla="*/ 2928938 w 4876817"/>
                <a:gd name="connsiteY46" fmla="*/ 414338 h 4876800"/>
                <a:gd name="connsiteX47" fmla="*/ 3067050 w 4876817"/>
                <a:gd name="connsiteY47" fmla="*/ 552450 h 4876800"/>
                <a:gd name="connsiteX48" fmla="*/ 1495425 w 4876817"/>
                <a:gd name="connsiteY48" fmla="*/ 552450 h 4876800"/>
                <a:gd name="connsiteX49" fmla="*/ 2381250 w 4876817"/>
                <a:gd name="connsiteY49" fmla="*/ 552450 h 4876800"/>
                <a:gd name="connsiteX50" fmla="*/ 2519363 w 4876817"/>
                <a:gd name="connsiteY50" fmla="*/ 414338 h 4876800"/>
                <a:gd name="connsiteX51" fmla="*/ 2519363 w 4876817"/>
                <a:gd name="connsiteY51" fmla="*/ 138113 h 4876800"/>
                <a:gd name="connsiteX52" fmla="*/ 2381250 w 4876817"/>
                <a:gd name="connsiteY52" fmla="*/ 0 h 4876800"/>
                <a:gd name="connsiteX53" fmla="*/ 1495425 w 4876817"/>
                <a:gd name="connsiteY53" fmla="*/ 0 h 4876800"/>
                <a:gd name="connsiteX54" fmla="*/ 1357313 w 4876817"/>
                <a:gd name="connsiteY54" fmla="*/ 138113 h 4876800"/>
                <a:gd name="connsiteX55" fmla="*/ 1357313 w 4876817"/>
                <a:gd name="connsiteY55" fmla="*/ 414338 h 4876800"/>
                <a:gd name="connsiteX56" fmla="*/ 1495425 w 4876817"/>
                <a:gd name="connsiteY56" fmla="*/ 552450 h 4876800"/>
                <a:gd name="connsiteX57" fmla="*/ 1500188 w 4876817"/>
                <a:gd name="connsiteY57" fmla="*/ 142875 h 4876800"/>
                <a:gd name="connsiteX58" fmla="*/ 2376488 w 4876817"/>
                <a:gd name="connsiteY58" fmla="*/ 142875 h 4876800"/>
                <a:gd name="connsiteX59" fmla="*/ 2376488 w 4876817"/>
                <a:gd name="connsiteY59" fmla="*/ 409575 h 4876800"/>
                <a:gd name="connsiteX60" fmla="*/ 1500188 w 4876817"/>
                <a:gd name="connsiteY60" fmla="*/ 409575 h 4876800"/>
                <a:gd name="connsiteX61" fmla="*/ 1066162 w 4876817"/>
                <a:gd name="connsiteY61" fmla="*/ 3124486 h 4876800"/>
                <a:gd name="connsiteX62" fmla="*/ 1165727 w 4876817"/>
                <a:gd name="connsiteY62" fmla="*/ 3107379 h 4876800"/>
                <a:gd name="connsiteX63" fmla="*/ 1380125 w 4876817"/>
                <a:gd name="connsiteY63" fmla="*/ 2804027 h 4876800"/>
                <a:gd name="connsiteX64" fmla="*/ 1700213 w 4876817"/>
                <a:gd name="connsiteY64" fmla="*/ 3030265 h 4876800"/>
                <a:gd name="connsiteX65" fmla="*/ 1228830 w 4876817"/>
                <a:gd name="connsiteY65" fmla="*/ 4126944 h 4876800"/>
                <a:gd name="connsiteX66" fmla="*/ 1266254 w 4876817"/>
                <a:gd name="connsiteY66" fmla="*/ 4220794 h 4876800"/>
                <a:gd name="connsiteX67" fmla="*/ 1360103 w 4876817"/>
                <a:gd name="connsiteY67" fmla="*/ 4183371 h 4876800"/>
                <a:gd name="connsiteX68" fmla="*/ 1819494 w 4876817"/>
                <a:gd name="connsiteY68" fmla="*/ 3114570 h 4876800"/>
                <a:gd name="connsiteX69" fmla="*/ 2216553 w 4876817"/>
                <a:gd name="connsiteY69" fmla="*/ 3395215 h 4876800"/>
                <a:gd name="connsiteX70" fmla="*/ 2394147 w 4876817"/>
                <a:gd name="connsiteY70" fmla="*/ 3379870 h 4876800"/>
                <a:gd name="connsiteX71" fmla="*/ 2729960 w 4876817"/>
                <a:gd name="connsiteY71" fmla="*/ 3042552 h 4876800"/>
                <a:gd name="connsiteX72" fmla="*/ 3130134 w 4876817"/>
                <a:gd name="connsiteY72" fmla="*/ 3476397 h 4876800"/>
                <a:gd name="connsiteX73" fmla="*/ 3336474 w 4876817"/>
                <a:gd name="connsiteY73" fmla="*/ 3472682 h 4876800"/>
                <a:gd name="connsiteX74" fmla="*/ 3732457 w 4876817"/>
                <a:gd name="connsiteY74" fmla="*/ 3011148 h 4876800"/>
                <a:gd name="connsiteX75" fmla="*/ 4812526 w 4876817"/>
                <a:gd name="connsiteY75" fmla="*/ 2796540 h 4876800"/>
                <a:gd name="connsiteX76" fmla="*/ 4868675 w 4876817"/>
                <a:gd name="connsiteY76" fmla="*/ 2712549 h 4876800"/>
                <a:gd name="connsiteX77" fmla="*/ 4784684 w 4876817"/>
                <a:gd name="connsiteY77" fmla="*/ 2656399 h 4876800"/>
                <a:gd name="connsiteX78" fmla="*/ 3703006 w 4876817"/>
                <a:gd name="connsiteY78" fmla="*/ 2871340 h 4876800"/>
                <a:gd name="connsiteX79" fmla="*/ 3625101 w 4876817"/>
                <a:gd name="connsiteY79" fmla="*/ 2916869 h 4876800"/>
                <a:gd name="connsiteX80" fmla="*/ 3231528 w 4876817"/>
                <a:gd name="connsiteY80" fmla="*/ 3375594 h 4876800"/>
                <a:gd name="connsiteX81" fmla="*/ 2830859 w 4876817"/>
                <a:gd name="connsiteY81" fmla="*/ 2941206 h 4876800"/>
                <a:gd name="connsiteX82" fmla="*/ 3422018 w 4876817"/>
                <a:gd name="connsiteY82" fmla="*/ 2347408 h 4876800"/>
                <a:gd name="connsiteX83" fmla="*/ 3786883 w 4876817"/>
                <a:gd name="connsiteY83" fmla="*/ 2588552 h 4876800"/>
                <a:gd name="connsiteX84" fmla="*/ 3975992 w 4876817"/>
                <a:gd name="connsiteY84" fmla="*/ 2552824 h 4876800"/>
                <a:gd name="connsiteX85" fmla="*/ 4863799 w 4876817"/>
                <a:gd name="connsiteY85" fmla="*/ 1291142 h 4876800"/>
                <a:gd name="connsiteX86" fmla="*/ 4846492 w 4876817"/>
                <a:gd name="connsiteY86" fmla="*/ 1191606 h 4876800"/>
                <a:gd name="connsiteX87" fmla="*/ 4746956 w 4876817"/>
                <a:gd name="connsiteY87" fmla="*/ 1208913 h 4876800"/>
                <a:gd name="connsiteX88" fmla="*/ 3861816 w 4876817"/>
                <a:gd name="connsiteY88" fmla="*/ 2466804 h 4876800"/>
                <a:gd name="connsiteX89" fmla="*/ 3497561 w 4876817"/>
                <a:gd name="connsiteY89" fmla="*/ 2226059 h 4876800"/>
                <a:gd name="connsiteX90" fmla="*/ 3323530 w 4876817"/>
                <a:gd name="connsiteY90" fmla="*/ 2243843 h 4876800"/>
                <a:gd name="connsiteX91" fmla="*/ 2733923 w 4876817"/>
                <a:gd name="connsiteY91" fmla="*/ 2836088 h 4876800"/>
                <a:gd name="connsiteX92" fmla="*/ 2230079 w 4876817"/>
                <a:gd name="connsiteY92" fmla="*/ 2289839 h 4876800"/>
                <a:gd name="connsiteX93" fmla="*/ 2105254 w 4876817"/>
                <a:gd name="connsiteY93" fmla="*/ 2247357 h 4876800"/>
                <a:gd name="connsiteX94" fmla="*/ 2001679 w 4876817"/>
                <a:gd name="connsiteY94" fmla="*/ 2328948 h 4876800"/>
                <a:gd name="connsiteX95" fmla="*/ 1757925 w 4876817"/>
                <a:gd name="connsiteY95" fmla="*/ 2896057 h 4876800"/>
                <a:gd name="connsiteX96" fmla="*/ 1458735 w 4876817"/>
                <a:gd name="connsiteY96" fmla="*/ 2684583 h 4876800"/>
                <a:gd name="connsiteX97" fmla="*/ 1266235 w 4876817"/>
                <a:gd name="connsiteY97" fmla="*/ 2717654 h 4876800"/>
                <a:gd name="connsiteX98" fmla="*/ 1049093 w 4876817"/>
                <a:gd name="connsiteY98" fmla="*/ 3024893 h 4876800"/>
                <a:gd name="connsiteX99" fmla="*/ 1066162 w 4876817"/>
                <a:gd name="connsiteY99" fmla="*/ 3124486 h 4876800"/>
                <a:gd name="connsiteX100" fmla="*/ 2130019 w 4876817"/>
                <a:gd name="connsiteY100" fmla="*/ 2392128 h 4876800"/>
                <a:gd name="connsiteX101" fmla="*/ 2633005 w 4876817"/>
                <a:gd name="connsiteY101" fmla="*/ 2937444 h 4876800"/>
                <a:gd name="connsiteX102" fmla="*/ 2295725 w 4876817"/>
                <a:gd name="connsiteY102" fmla="*/ 3276219 h 4876800"/>
                <a:gd name="connsiteX103" fmla="*/ 1877168 w 4876817"/>
                <a:gd name="connsiteY103" fmla="*/ 2980373 h 4876800"/>
                <a:gd name="connsiteX104" fmla="*/ 1428750 w 4876817"/>
                <a:gd name="connsiteY104" fmla="*/ 886844 h 4876800"/>
                <a:gd name="connsiteX105" fmla="*/ 2447925 w 4876817"/>
                <a:gd name="connsiteY105" fmla="*/ 886844 h 4876800"/>
                <a:gd name="connsiteX106" fmla="*/ 2519363 w 4876817"/>
                <a:gd name="connsiteY106" fmla="*/ 815407 h 4876800"/>
                <a:gd name="connsiteX107" fmla="*/ 2447925 w 4876817"/>
                <a:gd name="connsiteY107" fmla="*/ 743969 h 4876800"/>
                <a:gd name="connsiteX108" fmla="*/ 1428750 w 4876817"/>
                <a:gd name="connsiteY108" fmla="*/ 743969 h 4876800"/>
                <a:gd name="connsiteX109" fmla="*/ 1357313 w 4876817"/>
                <a:gd name="connsiteY109" fmla="*/ 815407 h 4876800"/>
                <a:gd name="connsiteX110" fmla="*/ 1428750 w 4876817"/>
                <a:gd name="connsiteY110" fmla="*/ 886844 h 4876800"/>
                <a:gd name="connsiteX111" fmla="*/ 4805363 w 4876817"/>
                <a:gd name="connsiteY111" fmla="*/ 4733925 h 4876800"/>
                <a:gd name="connsiteX112" fmla="*/ 4224338 w 4876817"/>
                <a:gd name="connsiteY112" fmla="*/ 4733925 h 4876800"/>
                <a:gd name="connsiteX113" fmla="*/ 4224338 w 4876817"/>
                <a:gd name="connsiteY113" fmla="*/ 4561389 h 4876800"/>
                <a:gd name="connsiteX114" fmla="*/ 4152900 w 4876817"/>
                <a:gd name="connsiteY114" fmla="*/ 4489952 h 4876800"/>
                <a:gd name="connsiteX115" fmla="*/ 4081463 w 4876817"/>
                <a:gd name="connsiteY115" fmla="*/ 4561389 h 4876800"/>
                <a:gd name="connsiteX116" fmla="*/ 4081463 w 4876817"/>
                <a:gd name="connsiteY116" fmla="*/ 4733925 h 4876800"/>
                <a:gd name="connsiteX117" fmla="*/ 3367088 w 4876817"/>
                <a:gd name="connsiteY117" fmla="*/ 4733925 h 4876800"/>
                <a:gd name="connsiteX118" fmla="*/ 3367088 w 4876817"/>
                <a:gd name="connsiteY118" fmla="*/ 4561389 h 4876800"/>
                <a:gd name="connsiteX119" fmla="*/ 3295650 w 4876817"/>
                <a:gd name="connsiteY119" fmla="*/ 4489952 h 4876800"/>
                <a:gd name="connsiteX120" fmla="*/ 3224213 w 4876817"/>
                <a:gd name="connsiteY120" fmla="*/ 4561389 h 4876800"/>
                <a:gd name="connsiteX121" fmla="*/ 3224213 w 4876817"/>
                <a:gd name="connsiteY121" fmla="*/ 4733925 h 4876800"/>
                <a:gd name="connsiteX122" fmla="*/ 2509838 w 4876817"/>
                <a:gd name="connsiteY122" fmla="*/ 4733925 h 4876800"/>
                <a:gd name="connsiteX123" fmla="*/ 2509838 w 4876817"/>
                <a:gd name="connsiteY123" fmla="*/ 4561389 h 4876800"/>
                <a:gd name="connsiteX124" fmla="*/ 2438400 w 4876817"/>
                <a:gd name="connsiteY124" fmla="*/ 4489952 h 4876800"/>
                <a:gd name="connsiteX125" fmla="*/ 2366963 w 4876817"/>
                <a:gd name="connsiteY125" fmla="*/ 4561389 h 4876800"/>
                <a:gd name="connsiteX126" fmla="*/ 2366963 w 4876817"/>
                <a:gd name="connsiteY126" fmla="*/ 4733925 h 4876800"/>
                <a:gd name="connsiteX127" fmla="*/ 1652588 w 4876817"/>
                <a:gd name="connsiteY127" fmla="*/ 4733925 h 4876800"/>
                <a:gd name="connsiteX128" fmla="*/ 1652588 w 4876817"/>
                <a:gd name="connsiteY128" fmla="*/ 4561389 h 4876800"/>
                <a:gd name="connsiteX129" fmla="*/ 1581150 w 4876817"/>
                <a:gd name="connsiteY129" fmla="*/ 4489952 h 4876800"/>
                <a:gd name="connsiteX130" fmla="*/ 1509713 w 4876817"/>
                <a:gd name="connsiteY130" fmla="*/ 4561389 h 4876800"/>
                <a:gd name="connsiteX131" fmla="*/ 1509713 w 4876817"/>
                <a:gd name="connsiteY131" fmla="*/ 4733925 h 4876800"/>
                <a:gd name="connsiteX132" fmla="*/ 795338 w 4876817"/>
                <a:gd name="connsiteY132" fmla="*/ 4733925 h 4876800"/>
                <a:gd name="connsiteX133" fmla="*/ 795338 w 4876817"/>
                <a:gd name="connsiteY133" fmla="*/ 4561389 h 4876800"/>
                <a:gd name="connsiteX134" fmla="*/ 723900 w 4876817"/>
                <a:gd name="connsiteY134" fmla="*/ 4489952 h 4876800"/>
                <a:gd name="connsiteX135" fmla="*/ 652463 w 4876817"/>
                <a:gd name="connsiteY135" fmla="*/ 4561389 h 4876800"/>
                <a:gd name="connsiteX136" fmla="*/ 652463 w 4876817"/>
                <a:gd name="connsiteY136" fmla="*/ 4733925 h 4876800"/>
                <a:gd name="connsiteX137" fmla="*/ 357188 w 4876817"/>
                <a:gd name="connsiteY137" fmla="*/ 4733925 h 4876800"/>
                <a:gd name="connsiteX138" fmla="*/ 142875 w 4876817"/>
                <a:gd name="connsiteY138" fmla="*/ 4519613 h 4876800"/>
                <a:gd name="connsiteX139" fmla="*/ 142875 w 4876817"/>
                <a:gd name="connsiteY139" fmla="*/ 4097312 h 4876800"/>
                <a:gd name="connsiteX140" fmla="*/ 315411 w 4876817"/>
                <a:gd name="connsiteY140" fmla="*/ 4097312 h 4876800"/>
                <a:gd name="connsiteX141" fmla="*/ 386848 w 4876817"/>
                <a:gd name="connsiteY141" fmla="*/ 4025875 h 4876800"/>
                <a:gd name="connsiteX142" fmla="*/ 315411 w 4876817"/>
                <a:gd name="connsiteY142" fmla="*/ 3954437 h 4876800"/>
                <a:gd name="connsiteX143" fmla="*/ 142875 w 4876817"/>
                <a:gd name="connsiteY143" fmla="*/ 3954437 h 4876800"/>
                <a:gd name="connsiteX144" fmla="*/ 142875 w 4876817"/>
                <a:gd name="connsiteY144" fmla="*/ 3240062 h 4876800"/>
                <a:gd name="connsiteX145" fmla="*/ 315411 w 4876817"/>
                <a:gd name="connsiteY145" fmla="*/ 3240062 h 4876800"/>
                <a:gd name="connsiteX146" fmla="*/ 386848 w 4876817"/>
                <a:gd name="connsiteY146" fmla="*/ 3168625 h 4876800"/>
                <a:gd name="connsiteX147" fmla="*/ 315411 w 4876817"/>
                <a:gd name="connsiteY147" fmla="*/ 3097187 h 4876800"/>
                <a:gd name="connsiteX148" fmla="*/ 142875 w 4876817"/>
                <a:gd name="connsiteY148" fmla="*/ 3097187 h 4876800"/>
                <a:gd name="connsiteX149" fmla="*/ 142875 w 4876817"/>
                <a:gd name="connsiteY149" fmla="*/ 2922061 h 4876800"/>
                <a:gd name="connsiteX150" fmla="*/ 71438 w 4876817"/>
                <a:gd name="connsiteY150" fmla="*/ 2850623 h 4876800"/>
                <a:gd name="connsiteX151" fmla="*/ 0 w 4876817"/>
                <a:gd name="connsiteY151" fmla="*/ 2922061 h 4876800"/>
                <a:gd name="connsiteX152" fmla="*/ 0 w 4876817"/>
                <a:gd name="connsiteY152" fmla="*/ 4519613 h 4876800"/>
                <a:gd name="connsiteX153" fmla="*/ 357188 w 4876817"/>
                <a:gd name="connsiteY153" fmla="*/ 4876800 h 4876800"/>
                <a:gd name="connsiteX154" fmla="*/ 4805363 w 4876817"/>
                <a:gd name="connsiteY154" fmla="*/ 4876800 h 4876800"/>
                <a:gd name="connsiteX155" fmla="*/ 4876800 w 4876817"/>
                <a:gd name="connsiteY155" fmla="*/ 4805363 h 4876800"/>
                <a:gd name="connsiteX156" fmla="*/ 4805363 w 4876817"/>
                <a:gd name="connsiteY156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876817" h="4876800">
                  <a:moveTo>
                    <a:pt x="71438" y="2655113"/>
                  </a:moveTo>
                  <a:cubicBezTo>
                    <a:pt x="110890" y="2655113"/>
                    <a:pt x="142875" y="2623137"/>
                    <a:pt x="142875" y="2583676"/>
                  </a:cubicBezTo>
                  <a:lnTo>
                    <a:pt x="142875" y="2382812"/>
                  </a:lnTo>
                  <a:lnTo>
                    <a:pt x="315411" y="2382812"/>
                  </a:lnTo>
                  <a:cubicBezTo>
                    <a:pt x="354863" y="2382812"/>
                    <a:pt x="386848" y="2350837"/>
                    <a:pt x="386848" y="2311375"/>
                  </a:cubicBezTo>
                  <a:cubicBezTo>
                    <a:pt x="386848" y="2271913"/>
                    <a:pt x="354863" y="2239937"/>
                    <a:pt x="315411" y="2239937"/>
                  </a:cubicBezTo>
                  <a:lnTo>
                    <a:pt x="142875" y="2239937"/>
                  </a:lnTo>
                  <a:lnTo>
                    <a:pt x="142875" y="1525562"/>
                  </a:lnTo>
                  <a:lnTo>
                    <a:pt x="315411" y="1525562"/>
                  </a:lnTo>
                  <a:cubicBezTo>
                    <a:pt x="354863" y="1525562"/>
                    <a:pt x="386848" y="1493587"/>
                    <a:pt x="386848" y="1454125"/>
                  </a:cubicBezTo>
                  <a:cubicBezTo>
                    <a:pt x="386848" y="1414663"/>
                    <a:pt x="354863" y="1382687"/>
                    <a:pt x="315411" y="1382687"/>
                  </a:cubicBezTo>
                  <a:lnTo>
                    <a:pt x="142875" y="1382687"/>
                  </a:lnTo>
                  <a:lnTo>
                    <a:pt x="142875" y="668312"/>
                  </a:lnTo>
                  <a:lnTo>
                    <a:pt x="315411" y="668312"/>
                  </a:lnTo>
                  <a:cubicBezTo>
                    <a:pt x="354863" y="668312"/>
                    <a:pt x="386848" y="636337"/>
                    <a:pt x="386848" y="596875"/>
                  </a:cubicBezTo>
                  <a:cubicBezTo>
                    <a:pt x="386848" y="557413"/>
                    <a:pt x="354863" y="525437"/>
                    <a:pt x="315411" y="525437"/>
                  </a:cubicBezTo>
                  <a:lnTo>
                    <a:pt x="142875" y="525437"/>
                  </a:ln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583676"/>
                  </a:lnTo>
                  <a:cubicBezTo>
                    <a:pt x="0" y="2623137"/>
                    <a:pt x="31985" y="2655113"/>
                    <a:pt x="71438" y="2655113"/>
                  </a:cubicBezTo>
                  <a:close/>
                  <a:moveTo>
                    <a:pt x="3000375" y="886844"/>
                  </a:moveTo>
                  <a:lnTo>
                    <a:pt x="4019550" y="886844"/>
                  </a:lnTo>
                  <a:cubicBezTo>
                    <a:pt x="4059012" y="886844"/>
                    <a:pt x="4090988" y="854869"/>
                    <a:pt x="4090988" y="815407"/>
                  </a:cubicBezTo>
                  <a:cubicBezTo>
                    <a:pt x="4090988" y="775945"/>
                    <a:pt x="4059012" y="743969"/>
                    <a:pt x="4019550" y="743969"/>
                  </a:cubicBezTo>
                  <a:lnTo>
                    <a:pt x="3000375" y="743969"/>
                  </a:lnTo>
                  <a:cubicBezTo>
                    <a:pt x="2960913" y="743969"/>
                    <a:pt x="2928938" y="775945"/>
                    <a:pt x="2928938" y="815407"/>
                  </a:cubicBezTo>
                  <a:cubicBezTo>
                    <a:pt x="2928938" y="854869"/>
                    <a:pt x="2960913" y="886844"/>
                    <a:pt x="3000375" y="886844"/>
                  </a:cubicBezTo>
                  <a:close/>
                  <a:moveTo>
                    <a:pt x="3067050" y="552450"/>
                  </a:moveTo>
                  <a:lnTo>
                    <a:pt x="3952875" y="552450"/>
                  </a:lnTo>
                  <a:cubicBezTo>
                    <a:pt x="4029027" y="552450"/>
                    <a:pt x="4090988" y="490490"/>
                    <a:pt x="4090988" y="414338"/>
                  </a:cubicBezTo>
                  <a:lnTo>
                    <a:pt x="4090988" y="138113"/>
                  </a:lnTo>
                  <a:cubicBezTo>
                    <a:pt x="4090988" y="61960"/>
                    <a:pt x="4029027" y="0"/>
                    <a:pt x="3952875" y="0"/>
                  </a:cubicBezTo>
                  <a:lnTo>
                    <a:pt x="3700463" y="0"/>
                  </a:lnTo>
                  <a:cubicBezTo>
                    <a:pt x="3661000" y="0"/>
                    <a:pt x="3629025" y="31975"/>
                    <a:pt x="3629025" y="71438"/>
                  </a:cubicBezTo>
                  <a:cubicBezTo>
                    <a:pt x="3629025" y="110900"/>
                    <a:pt x="3661000" y="142875"/>
                    <a:pt x="3700463" y="142875"/>
                  </a:cubicBezTo>
                  <a:lnTo>
                    <a:pt x="3948113" y="142875"/>
                  </a:lnTo>
                  <a:lnTo>
                    <a:pt x="3948113" y="409575"/>
                  </a:lnTo>
                  <a:lnTo>
                    <a:pt x="3071813" y="409575"/>
                  </a:lnTo>
                  <a:lnTo>
                    <a:pt x="3071813" y="142875"/>
                  </a:lnTo>
                  <a:lnTo>
                    <a:pt x="3367088" y="142875"/>
                  </a:lnTo>
                  <a:cubicBezTo>
                    <a:pt x="3406550" y="142875"/>
                    <a:pt x="3438525" y="110900"/>
                    <a:pt x="3438525" y="71438"/>
                  </a:cubicBezTo>
                  <a:cubicBezTo>
                    <a:pt x="3438525" y="31975"/>
                    <a:pt x="3406550" y="0"/>
                    <a:pt x="3367088" y="0"/>
                  </a:cubicBezTo>
                  <a:lnTo>
                    <a:pt x="3067050" y="0"/>
                  </a:lnTo>
                  <a:cubicBezTo>
                    <a:pt x="2990898" y="0"/>
                    <a:pt x="2928938" y="61960"/>
                    <a:pt x="2928938" y="138113"/>
                  </a:cubicBezTo>
                  <a:lnTo>
                    <a:pt x="2928938" y="414338"/>
                  </a:lnTo>
                  <a:cubicBezTo>
                    <a:pt x="2928938" y="490490"/>
                    <a:pt x="2990898" y="552450"/>
                    <a:pt x="3067050" y="552450"/>
                  </a:cubicBezTo>
                  <a:close/>
                  <a:moveTo>
                    <a:pt x="1495425" y="552450"/>
                  </a:moveTo>
                  <a:lnTo>
                    <a:pt x="2381250" y="552450"/>
                  </a:lnTo>
                  <a:cubicBezTo>
                    <a:pt x="2457402" y="552450"/>
                    <a:pt x="2519363" y="490490"/>
                    <a:pt x="2519363" y="414338"/>
                  </a:cubicBezTo>
                  <a:lnTo>
                    <a:pt x="2519363" y="138113"/>
                  </a:lnTo>
                  <a:cubicBezTo>
                    <a:pt x="2519363" y="61960"/>
                    <a:pt x="2457402" y="0"/>
                    <a:pt x="2381250" y="0"/>
                  </a:cubicBezTo>
                  <a:lnTo>
                    <a:pt x="1495425" y="0"/>
                  </a:lnTo>
                  <a:cubicBezTo>
                    <a:pt x="1419273" y="0"/>
                    <a:pt x="1357313" y="61960"/>
                    <a:pt x="1357313" y="138113"/>
                  </a:cubicBezTo>
                  <a:lnTo>
                    <a:pt x="1357313" y="414338"/>
                  </a:lnTo>
                  <a:cubicBezTo>
                    <a:pt x="1357313" y="490490"/>
                    <a:pt x="1419273" y="552450"/>
                    <a:pt x="1495425" y="552450"/>
                  </a:cubicBezTo>
                  <a:close/>
                  <a:moveTo>
                    <a:pt x="1500188" y="142875"/>
                  </a:moveTo>
                  <a:lnTo>
                    <a:pt x="2376488" y="142875"/>
                  </a:lnTo>
                  <a:lnTo>
                    <a:pt x="2376488" y="409575"/>
                  </a:lnTo>
                  <a:lnTo>
                    <a:pt x="1500188" y="409575"/>
                  </a:lnTo>
                  <a:close/>
                  <a:moveTo>
                    <a:pt x="1066162" y="3124486"/>
                  </a:moveTo>
                  <a:cubicBezTo>
                    <a:pt x="1098366" y="3147232"/>
                    <a:pt x="1142962" y="3139592"/>
                    <a:pt x="1165727" y="3107379"/>
                  </a:cubicBezTo>
                  <a:lnTo>
                    <a:pt x="1380125" y="2804027"/>
                  </a:lnTo>
                  <a:lnTo>
                    <a:pt x="1700213" y="3030265"/>
                  </a:lnTo>
                  <a:lnTo>
                    <a:pt x="1228830" y="4126944"/>
                  </a:lnTo>
                  <a:cubicBezTo>
                    <a:pt x="1213247" y="4163197"/>
                    <a:pt x="1230011" y="4205212"/>
                    <a:pt x="1266254" y="4220794"/>
                  </a:cubicBezTo>
                  <a:cubicBezTo>
                    <a:pt x="1301715" y="4236034"/>
                    <a:pt x="1344368" y="4220080"/>
                    <a:pt x="1360103" y="4183371"/>
                  </a:cubicBezTo>
                  <a:lnTo>
                    <a:pt x="1819494" y="3114570"/>
                  </a:lnTo>
                  <a:lnTo>
                    <a:pt x="2216553" y="3395215"/>
                  </a:lnTo>
                  <a:cubicBezTo>
                    <a:pt x="2271513" y="3434058"/>
                    <a:pt x="2346255" y="3427962"/>
                    <a:pt x="2394147" y="3379870"/>
                  </a:cubicBezTo>
                  <a:lnTo>
                    <a:pt x="2729960" y="3042552"/>
                  </a:lnTo>
                  <a:lnTo>
                    <a:pt x="3130134" y="3476397"/>
                  </a:lnTo>
                  <a:cubicBezTo>
                    <a:pt x="3184617" y="3536156"/>
                    <a:pt x="3283953" y="3534594"/>
                    <a:pt x="3336474" y="3472682"/>
                  </a:cubicBezTo>
                  <a:lnTo>
                    <a:pt x="3732457" y="3011148"/>
                  </a:lnTo>
                  <a:lnTo>
                    <a:pt x="4812526" y="2796540"/>
                  </a:lnTo>
                  <a:cubicBezTo>
                    <a:pt x="4851216" y="2788844"/>
                    <a:pt x="4876353" y="2751239"/>
                    <a:pt x="4868675" y="2712549"/>
                  </a:cubicBezTo>
                  <a:cubicBezTo>
                    <a:pt x="4860970" y="2673858"/>
                    <a:pt x="4823356" y="2648750"/>
                    <a:pt x="4784684" y="2656399"/>
                  </a:cubicBezTo>
                  <a:lnTo>
                    <a:pt x="3703006" y="2871340"/>
                  </a:lnTo>
                  <a:cubicBezTo>
                    <a:pt x="3672811" y="2877341"/>
                    <a:pt x="3645151" y="2893514"/>
                    <a:pt x="3625101" y="2916869"/>
                  </a:cubicBezTo>
                  <a:lnTo>
                    <a:pt x="3231528" y="3375594"/>
                  </a:lnTo>
                  <a:lnTo>
                    <a:pt x="2830859" y="2941206"/>
                  </a:lnTo>
                  <a:lnTo>
                    <a:pt x="3422018" y="2347408"/>
                  </a:lnTo>
                  <a:lnTo>
                    <a:pt x="3786883" y="2588552"/>
                  </a:lnTo>
                  <a:cubicBezTo>
                    <a:pt x="3849643" y="2630024"/>
                    <a:pt x="3932701" y="2614327"/>
                    <a:pt x="3975992" y="2552824"/>
                  </a:cubicBezTo>
                  <a:lnTo>
                    <a:pt x="4863799" y="1291142"/>
                  </a:lnTo>
                  <a:cubicBezTo>
                    <a:pt x="4886506" y="1258872"/>
                    <a:pt x="4878743" y="1214314"/>
                    <a:pt x="4846492" y="1191606"/>
                  </a:cubicBezTo>
                  <a:cubicBezTo>
                    <a:pt x="4814221" y="1168918"/>
                    <a:pt x="4769663" y="1176652"/>
                    <a:pt x="4746956" y="1208913"/>
                  </a:cubicBezTo>
                  <a:lnTo>
                    <a:pt x="3861816" y="2466804"/>
                  </a:lnTo>
                  <a:lnTo>
                    <a:pt x="3497561" y="2226059"/>
                  </a:lnTo>
                  <a:cubicBezTo>
                    <a:pt x="3442907" y="2189950"/>
                    <a:pt x="3369717" y="2197427"/>
                    <a:pt x="3323530" y="2243843"/>
                  </a:cubicBezTo>
                  <a:lnTo>
                    <a:pt x="2733923" y="2836088"/>
                  </a:lnTo>
                  <a:lnTo>
                    <a:pt x="2230079" y="2289839"/>
                  </a:lnTo>
                  <a:cubicBezTo>
                    <a:pt x="2198227" y="2255320"/>
                    <a:pt x="2151564" y="2239480"/>
                    <a:pt x="2105254" y="2247357"/>
                  </a:cubicBezTo>
                  <a:cubicBezTo>
                    <a:pt x="2058953" y="2255292"/>
                    <a:pt x="2020224" y="2285791"/>
                    <a:pt x="2001679" y="2328948"/>
                  </a:cubicBezTo>
                  <a:lnTo>
                    <a:pt x="1757925" y="2896057"/>
                  </a:lnTo>
                  <a:lnTo>
                    <a:pt x="1458735" y="2684583"/>
                  </a:lnTo>
                  <a:cubicBezTo>
                    <a:pt x="1396546" y="2640635"/>
                    <a:pt x="1310202" y="2655465"/>
                    <a:pt x="1266235" y="2717654"/>
                  </a:cubicBezTo>
                  <a:lnTo>
                    <a:pt x="1049093" y="3024893"/>
                  </a:lnTo>
                  <a:cubicBezTo>
                    <a:pt x="1026281" y="3057125"/>
                    <a:pt x="1033939" y="3101712"/>
                    <a:pt x="1066162" y="3124486"/>
                  </a:cubicBezTo>
                  <a:close/>
                  <a:moveTo>
                    <a:pt x="2130019" y="2392128"/>
                  </a:moveTo>
                  <a:lnTo>
                    <a:pt x="2633005" y="2937444"/>
                  </a:lnTo>
                  <a:lnTo>
                    <a:pt x="2295725" y="3276219"/>
                  </a:lnTo>
                  <a:lnTo>
                    <a:pt x="1877168" y="2980373"/>
                  </a:lnTo>
                  <a:close/>
                  <a:moveTo>
                    <a:pt x="1428750" y="886844"/>
                  </a:moveTo>
                  <a:lnTo>
                    <a:pt x="2447925" y="886844"/>
                  </a:lnTo>
                  <a:cubicBezTo>
                    <a:pt x="2487387" y="886844"/>
                    <a:pt x="2519363" y="854869"/>
                    <a:pt x="2519363" y="815407"/>
                  </a:cubicBezTo>
                  <a:cubicBezTo>
                    <a:pt x="2519363" y="775945"/>
                    <a:pt x="2487387" y="743969"/>
                    <a:pt x="2447925" y="743969"/>
                  </a:cubicBezTo>
                  <a:lnTo>
                    <a:pt x="1428750" y="743969"/>
                  </a:lnTo>
                  <a:cubicBezTo>
                    <a:pt x="1389298" y="743969"/>
                    <a:pt x="1357313" y="775945"/>
                    <a:pt x="1357313" y="815407"/>
                  </a:cubicBezTo>
                  <a:cubicBezTo>
                    <a:pt x="1357313" y="854869"/>
                    <a:pt x="1389298" y="886844"/>
                    <a:pt x="1428750" y="886844"/>
                  </a:cubicBezTo>
                  <a:close/>
                  <a:moveTo>
                    <a:pt x="4805363" y="4733925"/>
                  </a:moveTo>
                  <a:lnTo>
                    <a:pt x="4224338" y="4733925"/>
                  </a:lnTo>
                  <a:lnTo>
                    <a:pt x="4224338" y="4561389"/>
                  </a:lnTo>
                  <a:cubicBezTo>
                    <a:pt x="4224338" y="4521927"/>
                    <a:pt x="4192362" y="4489952"/>
                    <a:pt x="4152900" y="4489952"/>
                  </a:cubicBezTo>
                  <a:cubicBezTo>
                    <a:pt x="4113438" y="4489952"/>
                    <a:pt x="4081463" y="4521927"/>
                    <a:pt x="4081463" y="4561389"/>
                  </a:cubicBezTo>
                  <a:lnTo>
                    <a:pt x="4081463" y="4733925"/>
                  </a:lnTo>
                  <a:lnTo>
                    <a:pt x="3367088" y="4733925"/>
                  </a:lnTo>
                  <a:lnTo>
                    <a:pt x="3367088" y="4561389"/>
                  </a:lnTo>
                  <a:cubicBezTo>
                    <a:pt x="3367088" y="4521927"/>
                    <a:pt x="3335112" y="4489952"/>
                    <a:pt x="3295650" y="4489952"/>
                  </a:cubicBezTo>
                  <a:cubicBezTo>
                    <a:pt x="3256188" y="4489952"/>
                    <a:pt x="3224213" y="4521927"/>
                    <a:pt x="3224213" y="4561389"/>
                  </a:cubicBezTo>
                  <a:lnTo>
                    <a:pt x="3224213" y="4733925"/>
                  </a:lnTo>
                  <a:lnTo>
                    <a:pt x="2509838" y="4733925"/>
                  </a:lnTo>
                  <a:lnTo>
                    <a:pt x="2509838" y="4561389"/>
                  </a:lnTo>
                  <a:cubicBezTo>
                    <a:pt x="2509838" y="4521927"/>
                    <a:pt x="2477862" y="4489952"/>
                    <a:pt x="2438400" y="4489952"/>
                  </a:cubicBezTo>
                  <a:cubicBezTo>
                    <a:pt x="2398948" y="4489952"/>
                    <a:pt x="2366963" y="4521927"/>
                    <a:pt x="2366963" y="4561389"/>
                  </a:cubicBezTo>
                  <a:lnTo>
                    <a:pt x="2366963" y="4733925"/>
                  </a:lnTo>
                  <a:lnTo>
                    <a:pt x="1652588" y="4733925"/>
                  </a:lnTo>
                  <a:lnTo>
                    <a:pt x="1652588" y="4561389"/>
                  </a:lnTo>
                  <a:cubicBezTo>
                    <a:pt x="1652588" y="4521927"/>
                    <a:pt x="1620603" y="4489952"/>
                    <a:pt x="1581150" y="4489952"/>
                  </a:cubicBezTo>
                  <a:cubicBezTo>
                    <a:pt x="1541698" y="4489952"/>
                    <a:pt x="1509713" y="4521927"/>
                    <a:pt x="1509713" y="4561389"/>
                  </a:cubicBezTo>
                  <a:lnTo>
                    <a:pt x="1509713" y="4733925"/>
                  </a:lnTo>
                  <a:lnTo>
                    <a:pt x="795338" y="4733925"/>
                  </a:lnTo>
                  <a:lnTo>
                    <a:pt x="795338" y="4561389"/>
                  </a:lnTo>
                  <a:cubicBezTo>
                    <a:pt x="795338" y="4521927"/>
                    <a:pt x="763353" y="4489952"/>
                    <a:pt x="723900" y="4489952"/>
                  </a:cubicBezTo>
                  <a:cubicBezTo>
                    <a:pt x="684447" y="4489952"/>
                    <a:pt x="652463" y="4521927"/>
                    <a:pt x="652463" y="4561389"/>
                  </a:cubicBezTo>
                  <a:lnTo>
                    <a:pt x="652463" y="4733925"/>
                  </a:lnTo>
                  <a:lnTo>
                    <a:pt x="357188" y="4733925"/>
                  </a:lnTo>
                  <a:cubicBezTo>
                    <a:pt x="239011" y="4733925"/>
                    <a:pt x="142875" y="4637790"/>
                    <a:pt x="142875" y="4519613"/>
                  </a:cubicBezTo>
                  <a:lnTo>
                    <a:pt x="142875" y="4097312"/>
                  </a:lnTo>
                  <a:lnTo>
                    <a:pt x="315411" y="4097312"/>
                  </a:lnTo>
                  <a:cubicBezTo>
                    <a:pt x="354863" y="4097312"/>
                    <a:pt x="386848" y="4065337"/>
                    <a:pt x="386848" y="4025875"/>
                  </a:cubicBezTo>
                  <a:cubicBezTo>
                    <a:pt x="386848" y="3986413"/>
                    <a:pt x="354863" y="3954437"/>
                    <a:pt x="315411" y="3954437"/>
                  </a:cubicBezTo>
                  <a:lnTo>
                    <a:pt x="142875" y="3954437"/>
                  </a:lnTo>
                  <a:lnTo>
                    <a:pt x="142875" y="3240062"/>
                  </a:lnTo>
                  <a:lnTo>
                    <a:pt x="315411" y="3240062"/>
                  </a:lnTo>
                  <a:cubicBezTo>
                    <a:pt x="354863" y="3240062"/>
                    <a:pt x="386848" y="3208087"/>
                    <a:pt x="386848" y="3168625"/>
                  </a:cubicBezTo>
                  <a:cubicBezTo>
                    <a:pt x="386848" y="3129163"/>
                    <a:pt x="354863" y="3097187"/>
                    <a:pt x="315411" y="3097187"/>
                  </a:cubicBezTo>
                  <a:lnTo>
                    <a:pt x="142875" y="3097187"/>
                  </a:lnTo>
                  <a:lnTo>
                    <a:pt x="142875" y="2922061"/>
                  </a:lnTo>
                  <a:cubicBezTo>
                    <a:pt x="142875" y="2882599"/>
                    <a:pt x="110890" y="2850623"/>
                    <a:pt x="71438" y="2850623"/>
                  </a:cubicBezTo>
                  <a:cubicBezTo>
                    <a:pt x="31985" y="2850623"/>
                    <a:pt x="0" y="2882599"/>
                    <a:pt x="0" y="2922061"/>
                  </a:cubicBezTo>
                  <a:lnTo>
                    <a:pt x="0" y="4519613"/>
                  </a:lnTo>
                  <a:cubicBezTo>
                    <a:pt x="0" y="4716571"/>
                    <a:pt x="160230" y="4876800"/>
                    <a:pt x="357188" y="4876800"/>
                  </a:cubicBezTo>
                  <a:lnTo>
                    <a:pt x="4805363" y="4876800"/>
                  </a:lnTo>
                  <a:cubicBezTo>
                    <a:pt x="4844825" y="4876800"/>
                    <a:pt x="4876800" y="4844825"/>
                    <a:pt x="4876800" y="4805363"/>
                  </a:cubicBezTo>
                  <a:cubicBezTo>
                    <a:pt x="4876800" y="4765901"/>
                    <a:pt x="4844825" y="4733925"/>
                    <a:pt x="4805363" y="473392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61" name="Forma Livre: Forma 160">
            <a:extLst>
              <a:ext uri="{FF2B5EF4-FFF2-40B4-BE49-F238E27FC236}">
                <a16:creationId xmlns:a16="http://schemas.microsoft.com/office/drawing/2014/main" id="{64C418CA-491D-1EE1-1A6C-49A8516503D0}"/>
              </a:ext>
            </a:extLst>
          </p:cNvPr>
          <p:cNvSpPr>
            <a:spLocks noChangeAspect="1"/>
          </p:cNvSpPr>
          <p:nvPr/>
        </p:nvSpPr>
        <p:spPr>
          <a:xfrm>
            <a:off x="1042781" y="6266328"/>
            <a:ext cx="888197" cy="1236600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63" name="Retângulo 162">
            <a:extLst>
              <a:ext uri="{FF2B5EF4-FFF2-40B4-BE49-F238E27FC236}">
                <a16:creationId xmlns:a16="http://schemas.microsoft.com/office/drawing/2014/main" id="{6DF85B14-554A-4855-68B7-3E012257FF82}"/>
              </a:ext>
            </a:extLst>
          </p:cNvPr>
          <p:cNvSpPr/>
          <p:nvPr/>
        </p:nvSpPr>
        <p:spPr>
          <a:xfrm>
            <a:off x="3958416" y="6264940"/>
            <a:ext cx="11110134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Diversificação afasta o risco de alocação em estratégias</a:t>
            </a:r>
            <a:b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ganhadoras no passado que possam vir a não performar no futuro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grpSp>
        <p:nvGrpSpPr>
          <p:cNvPr id="165" name="Agrupar 164">
            <a:extLst>
              <a:ext uri="{FF2B5EF4-FFF2-40B4-BE49-F238E27FC236}">
                <a16:creationId xmlns:a16="http://schemas.microsoft.com/office/drawing/2014/main" id="{09C81F34-EA22-20C9-E868-6BEA05C9E6B4}"/>
              </a:ext>
            </a:extLst>
          </p:cNvPr>
          <p:cNvGrpSpPr/>
          <p:nvPr/>
        </p:nvGrpSpPr>
        <p:grpSpPr>
          <a:xfrm>
            <a:off x="2326397" y="8109731"/>
            <a:ext cx="1236600" cy="1238687"/>
            <a:chOff x="1550931" y="5406487"/>
            <a:chExt cx="824400" cy="825791"/>
          </a:xfrm>
        </p:grpSpPr>
        <p:sp>
          <p:nvSpPr>
            <p:cNvPr id="166" name="Retângulo 165">
              <a:extLst>
                <a:ext uri="{FF2B5EF4-FFF2-40B4-BE49-F238E27FC236}">
                  <a16:creationId xmlns:a16="http://schemas.microsoft.com/office/drawing/2014/main" id="{0EE37C3B-D43E-BAAF-32B0-AC3257FBDD6F}"/>
                </a:ext>
              </a:extLst>
            </p:cNvPr>
            <p:cNvSpPr/>
            <p:nvPr/>
          </p:nvSpPr>
          <p:spPr>
            <a:xfrm>
              <a:off x="1550931" y="5406487"/>
              <a:ext cx="824400" cy="825791"/>
            </a:xfrm>
            <a:prstGeom prst="rect">
              <a:avLst/>
            </a:prstGeom>
            <a:solidFill>
              <a:srgbClr val="035193"/>
            </a:solidFill>
            <a:ln cap="sq">
              <a:solidFill>
                <a:srgbClr val="0351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000" tIns="129417" rIns="129417" bIns="129417" numCol="1" spcCol="1270" anchor="ctr" anchorCtr="0">
              <a:noAutofit/>
            </a:bodyPr>
            <a:lstStyle/>
            <a:p>
              <a:pPr defTabSz="1000125">
                <a:spcBef>
                  <a:spcPct val="0"/>
                </a:spcBef>
                <a:spcAft>
                  <a:spcPct val="35000"/>
                </a:spcAft>
              </a:pPr>
              <a:endParaRPr lang="pt-BR" sz="2700" dirty="0">
                <a:solidFill>
                  <a:prstClr val="white"/>
                </a:solidFill>
                <a:latin typeface="Poppins SemiBold" panose="00000700000000000000" pitchFamily="2" charset="0"/>
              </a:endParaRPr>
            </a:p>
          </p:txBody>
        </p:sp>
        <p:grpSp>
          <p:nvGrpSpPr>
            <p:cNvPr id="167" name="Gráfico 23">
              <a:extLst>
                <a:ext uri="{FF2B5EF4-FFF2-40B4-BE49-F238E27FC236}">
                  <a16:creationId xmlns:a16="http://schemas.microsoft.com/office/drawing/2014/main" id="{EF54FA93-D082-3150-C369-5D60D11AE9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65139" y="5549382"/>
              <a:ext cx="595985" cy="540000"/>
              <a:chOff x="23202900" y="12687757"/>
              <a:chExt cx="4876800" cy="4418685"/>
            </a:xfrm>
            <a:solidFill>
              <a:schemeClr val="bg1"/>
            </a:solidFill>
          </p:grpSpPr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1199041B-EC96-7C5C-8514-70AB33D3CFE8}"/>
                  </a:ext>
                </a:extLst>
              </p:cNvPr>
              <p:cNvSpPr/>
              <p:nvPr/>
            </p:nvSpPr>
            <p:spPr>
              <a:xfrm>
                <a:off x="23202900" y="12993166"/>
                <a:ext cx="4876780" cy="3502437"/>
              </a:xfrm>
              <a:custGeom>
                <a:avLst/>
                <a:gdLst>
                  <a:gd name="connsiteX0" fmla="*/ 300495 w 4876780"/>
                  <a:gd name="connsiteY0" fmla="*/ 2891609 h 3502437"/>
                  <a:gd name="connsiteX1" fmla="*/ 518274 w 4876780"/>
                  <a:gd name="connsiteY1" fmla="*/ 2797835 h 3502437"/>
                  <a:gd name="connsiteX2" fmla="*/ 1080630 w 4876780"/>
                  <a:gd name="connsiteY2" fmla="*/ 3119180 h 3502437"/>
                  <a:gd name="connsiteX3" fmla="*/ 1068943 w 4876780"/>
                  <a:gd name="connsiteY3" fmla="*/ 3201943 h 3502437"/>
                  <a:gd name="connsiteX4" fmla="*/ 1369447 w 4876780"/>
                  <a:gd name="connsiteY4" fmla="*/ 3502438 h 3502437"/>
                  <a:gd name="connsiteX5" fmla="*/ 1669942 w 4876780"/>
                  <a:gd name="connsiteY5" fmla="*/ 3201943 h 3502437"/>
                  <a:gd name="connsiteX6" fmla="*/ 1578102 w 4876780"/>
                  <a:gd name="connsiteY6" fmla="*/ 2986002 h 3502437"/>
                  <a:gd name="connsiteX7" fmla="*/ 2353047 w 4876780"/>
                  <a:gd name="connsiteY7" fmla="*/ 1657531 h 3502437"/>
                  <a:gd name="connsiteX8" fmla="*/ 2438391 w 4876780"/>
                  <a:gd name="connsiteY8" fmla="*/ 1669952 h 3502437"/>
                  <a:gd name="connsiteX9" fmla="*/ 2576751 w 4876780"/>
                  <a:gd name="connsiteY9" fmla="*/ 1636071 h 3502437"/>
                  <a:gd name="connsiteX10" fmla="*/ 3261493 w 4876780"/>
                  <a:gd name="connsiteY10" fmla="*/ 2418626 h 3502437"/>
                  <a:gd name="connsiteX11" fmla="*/ 3206839 w 4876780"/>
                  <a:gd name="connsiteY11" fmla="*/ 2591105 h 3502437"/>
                  <a:gd name="connsiteX12" fmla="*/ 3507334 w 4876780"/>
                  <a:gd name="connsiteY12" fmla="*/ 2891599 h 3502437"/>
                  <a:gd name="connsiteX13" fmla="*/ 3807838 w 4876780"/>
                  <a:gd name="connsiteY13" fmla="*/ 2591105 h 3502437"/>
                  <a:gd name="connsiteX14" fmla="*/ 3695424 w 4876780"/>
                  <a:gd name="connsiteY14" fmla="*/ 2356990 h 3502437"/>
                  <a:gd name="connsiteX15" fmla="*/ 4517593 w 4876780"/>
                  <a:gd name="connsiteY15" fmla="*/ 595198 h 3502437"/>
                  <a:gd name="connsiteX16" fmla="*/ 4576287 w 4876780"/>
                  <a:gd name="connsiteY16" fmla="*/ 600989 h 3502437"/>
                  <a:gd name="connsiteX17" fmla="*/ 4876781 w 4876780"/>
                  <a:gd name="connsiteY17" fmla="*/ 300495 h 3502437"/>
                  <a:gd name="connsiteX18" fmla="*/ 4576287 w 4876780"/>
                  <a:gd name="connsiteY18" fmla="*/ 0 h 3502437"/>
                  <a:gd name="connsiteX19" fmla="*/ 4275792 w 4876780"/>
                  <a:gd name="connsiteY19" fmla="*/ 300495 h 3502437"/>
                  <a:gd name="connsiteX20" fmla="*/ 4388206 w 4876780"/>
                  <a:gd name="connsiteY20" fmla="*/ 534610 h 3502437"/>
                  <a:gd name="connsiteX21" fmla="*/ 3566036 w 4876780"/>
                  <a:gd name="connsiteY21" fmla="*/ 2296402 h 3502437"/>
                  <a:gd name="connsiteX22" fmla="*/ 3507343 w 4876780"/>
                  <a:gd name="connsiteY22" fmla="*/ 2290610 h 3502437"/>
                  <a:gd name="connsiteX23" fmla="*/ 3368983 w 4876780"/>
                  <a:gd name="connsiteY23" fmla="*/ 2324491 h 3502437"/>
                  <a:gd name="connsiteX24" fmla="*/ 2684240 w 4876780"/>
                  <a:gd name="connsiteY24" fmla="*/ 1541926 h 3502437"/>
                  <a:gd name="connsiteX25" fmla="*/ 2738895 w 4876780"/>
                  <a:gd name="connsiteY25" fmla="*/ 1369447 h 3502437"/>
                  <a:gd name="connsiteX26" fmla="*/ 2438400 w 4876780"/>
                  <a:gd name="connsiteY26" fmla="*/ 1068953 h 3502437"/>
                  <a:gd name="connsiteX27" fmla="*/ 2137905 w 4876780"/>
                  <a:gd name="connsiteY27" fmla="*/ 1369447 h 3502437"/>
                  <a:gd name="connsiteX28" fmla="*/ 2229736 w 4876780"/>
                  <a:gd name="connsiteY28" fmla="*/ 1585379 h 3502437"/>
                  <a:gd name="connsiteX29" fmla="*/ 1454791 w 4876780"/>
                  <a:gd name="connsiteY29" fmla="*/ 2913850 h 3502437"/>
                  <a:gd name="connsiteX30" fmla="*/ 1369447 w 4876780"/>
                  <a:gd name="connsiteY30" fmla="*/ 2901429 h 3502437"/>
                  <a:gd name="connsiteX31" fmla="*/ 1151658 w 4876780"/>
                  <a:gd name="connsiteY31" fmla="*/ 2995203 h 3502437"/>
                  <a:gd name="connsiteX32" fmla="*/ 589302 w 4876780"/>
                  <a:gd name="connsiteY32" fmla="*/ 2673858 h 3502437"/>
                  <a:gd name="connsiteX33" fmla="*/ 600980 w 4876780"/>
                  <a:gd name="connsiteY33" fmla="*/ 2591095 h 3502437"/>
                  <a:gd name="connsiteX34" fmla="*/ 300485 w 4876780"/>
                  <a:gd name="connsiteY34" fmla="*/ 2290601 h 3502437"/>
                  <a:gd name="connsiteX35" fmla="*/ 0 w 4876780"/>
                  <a:gd name="connsiteY35" fmla="*/ 2591114 h 3502437"/>
                  <a:gd name="connsiteX36" fmla="*/ 300495 w 4876780"/>
                  <a:gd name="connsiteY36" fmla="*/ 2891609 h 3502437"/>
                  <a:gd name="connsiteX37" fmla="*/ 4576306 w 4876780"/>
                  <a:gd name="connsiteY37" fmla="*/ 142885 h 3502437"/>
                  <a:gd name="connsiteX38" fmla="*/ 4733925 w 4876780"/>
                  <a:gd name="connsiteY38" fmla="*/ 300504 h 3502437"/>
                  <a:gd name="connsiteX39" fmla="*/ 4576306 w 4876780"/>
                  <a:gd name="connsiteY39" fmla="*/ 458124 h 3502437"/>
                  <a:gd name="connsiteX40" fmla="*/ 4418686 w 4876780"/>
                  <a:gd name="connsiteY40" fmla="*/ 300504 h 3502437"/>
                  <a:gd name="connsiteX41" fmla="*/ 4576306 w 4876780"/>
                  <a:gd name="connsiteY41" fmla="*/ 142885 h 3502437"/>
                  <a:gd name="connsiteX42" fmla="*/ 3664972 w 4876780"/>
                  <a:gd name="connsiteY42" fmla="*/ 2591114 h 3502437"/>
                  <a:gd name="connsiteX43" fmla="*/ 3507343 w 4876780"/>
                  <a:gd name="connsiteY43" fmla="*/ 2748734 h 3502437"/>
                  <a:gd name="connsiteX44" fmla="*/ 3349724 w 4876780"/>
                  <a:gd name="connsiteY44" fmla="*/ 2591114 h 3502437"/>
                  <a:gd name="connsiteX45" fmla="*/ 3507343 w 4876780"/>
                  <a:gd name="connsiteY45" fmla="*/ 2433495 h 3502437"/>
                  <a:gd name="connsiteX46" fmla="*/ 3664972 w 4876780"/>
                  <a:gd name="connsiteY46" fmla="*/ 2591114 h 3502437"/>
                  <a:gd name="connsiteX47" fmla="*/ 2438400 w 4876780"/>
                  <a:gd name="connsiteY47" fmla="*/ 1211837 h 3502437"/>
                  <a:gd name="connsiteX48" fmla="*/ 2596020 w 4876780"/>
                  <a:gd name="connsiteY48" fmla="*/ 1369457 h 3502437"/>
                  <a:gd name="connsiteX49" fmla="*/ 2438400 w 4876780"/>
                  <a:gd name="connsiteY49" fmla="*/ 1527077 h 3502437"/>
                  <a:gd name="connsiteX50" fmla="*/ 2280780 w 4876780"/>
                  <a:gd name="connsiteY50" fmla="*/ 1369457 h 3502437"/>
                  <a:gd name="connsiteX51" fmla="*/ 2438400 w 4876780"/>
                  <a:gd name="connsiteY51" fmla="*/ 1211837 h 3502437"/>
                  <a:gd name="connsiteX52" fmla="*/ 1369447 w 4876780"/>
                  <a:gd name="connsiteY52" fmla="*/ 3044324 h 3502437"/>
                  <a:gd name="connsiteX53" fmla="*/ 1527067 w 4876780"/>
                  <a:gd name="connsiteY53" fmla="*/ 3201953 h 3502437"/>
                  <a:gd name="connsiteX54" fmla="*/ 1369447 w 4876780"/>
                  <a:gd name="connsiteY54" fmla="*/ 3359572 h 3502437"/>
                  <a:gd name="connsiteX55" fmla="*/ 1211818 w 4876780"/>
                  <a:gd name="connsiteY55" fmla="*/ 3201953 h 3502437"/>
                  <a:gd name="connsiteX56" fmla="*/ 1369447 w 4876780"/>
                  <a:gd name="connsiteY56" fmla="*/ 3044324 h 3502437"/>
                  <a:gd name="connsiteX57" fmla="*/ 300495 w 4876780"/>
                  <a:gd name="connsiteY57" fmla="*/ 2433495 h 3502437"/>
                  <a:gd name="connsiteX58" fmla="*/ 458114 w 4876780"/>
                  <a:gd name="connsiteY58" fmla="*/ 2591114 h 3502437"/>
                  <a:gd name="connsiteX59" fmla="*/ 300495 w 4876780"/>
                  <a:gd name="connsiteY59" fmla="*/ 2748734 h 3502437"/>
                  <a:gd name="connsiteX60" fmla="*/ 142875 w 4876780"/>
                  <a:gd name="connsiteY60" fmla="*/ 2591114 h 3502437"/>
                  <a:gd name="connsiteX61" fmla="*/ 300495 w 4876780"/>
                  <a:gd name="connsiteY61" fmla="*/ 2433495 h 35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876780" h="3502437">
                    <a:moveTo>
                      <a:pt x="300495" y="2891609"/>
                    </a:moveTo>
                    <a:cubicBezTo>
                      <a:pt x="386153" y="2891609"/>
                      <a:pt x="463487" y="2855528"/>
                      <a:pt x="518274" y="2797835"/>
                    </a:cubicBezTo>
                    <a:lnTo>
                      <a:pt x="1080630" y="3119180"/>
                    </a:lnTo>
                    <a:cubicBezTo>
                      <a:pt x="1073077" y="3145488"/>
                      <a:pt x="1068943" y="3173235"/>
                      <a:pt x="1068943" y="3201943"/>
                    </a:cubicBezTo>
                    <a:cubicBezTo>
                      <a:pt x="1068943" y="3367640"/>
                      <a:pt x="1203750" y="3502438"/>
                      <a:pt x="1369447" y="3502438"/>
                    </a:cubicBezTo>
                    <a:cubicBezTo>
                      <a:pt x="1535144" y="3502438"/>
                      <a:pt x="1669942" y="3367640"/>
                      <a:pt x="1669942" y="3201943"/>
                    </a:cubicBezTo>
                    <a:cubicBezTo>
                      <a:pt x="1669942" y="3117247"/>
                      <a:pt x="1634671" y="3040685"/>
                      <a:pt x="1578102" y="2986002"/>
                    </a:cubicBezTo>
                    <a:lnTo>
                      <a:pt x="2353047" y="1657531"/>
                    </a:lnTo>
                    <a:cubicBezTo>
                      <a:pt x="2380117" y="1665570"/>
                      <a:pt x="2408739" y="1669952"/>
                      <a:pt x="2438391" y="1669952"/>
                    </a:cubicBezTo>
                    <a:cubicBezTo>
                      <a:pt x="2488273" y="1669952"/>
                      <a:pt x="2535308" y="1657664"/>
                      <a:pt x="2576751" y="1636071"/>
                    </a:cubicBezTo>
                    <a:lnTo>
                      <a:pt x="3261493" y="2418626"/>
                    </a:lnTo>
                    <a:cubicBezTo>
                      <a:pt x="3227108" y="2467489"/>
                      <a:pt x="3206839" y="2526954"/>
                      <a:pt x="3206839" y="2591105"/>
                    </a:cubicBezTo>
                    <a:cubicBezTo>
                      <a:pt x="3206839" y="2756802"/>
                      <a:pt x="3341637" y="2891599"/>
                      <a:pt x="3507334" y="2891599"/>
                    </a:cubicBezTo>
                    <a:cubicBezTo>
                      <a:pt x="3673031" y="2891599"/>
                      <a:pt x="3807838" y="2756802"/>
                      <a:pt x="3807838" y="2591105"/>
                    </a:cubicBezTo>
                    <a:cubicBezTo>
                      <a:pt x="3807838" y="2496560"/>
                      <a:pt x="3763899" y="2412121"/>
                      <a:pt x="3695424" y="2356990"/>
                    </a:cubicBezTo>
                    <a:lnTo>
                      <a:pt x="4517593" y="595198"/>
                    </a:lnTo>
                    <a:cubicBezTo>
                      <a:pt x="4536586" y="598970"/>
                      <a:pt x="4556208" y="600989"/>
                      <a:pt x="4576287" y="600989"/>
                    </a:cubicBezTo>
                    <a:cubicBezTo>
                      <a:pt x="4741983" y="600989"/>
                      <a:pt x="4876781" y="466192"/>
                      <a:pt x="4876781" y="300495"/>
                    </a:cubicBezTo>
                    <a:cubicBezTo>
                      <a:pt x="4876781" y="134798"/>
                      <a:pt x="4741983" y="0"/>
                      <a:pt x="4576287" y="0"/>
                    </a:cubicBezTo>
                    <a:cubicBezTo>
                      <a:pt x="4410589" y="0"/>
                      <a:pt x="4275792" y="134798"/>
                      <a:pt x="4275792" y="300495"/>
                    </a:cubicBezTo>
                    <a:cubicBezTo>
                      <a:pt x="4275792" y="395040"/>
                      <a:pt x="4319721" y="479479"/>
                      <a:pt x="4388206" y="534610"/>
                    </a:cubicBezTo>
                    <a:lnTo>
                      <a:pt x="3566036" y="2296402"/>
                    </a:lnTo>
                    <a:cubicBezTo>
                      <a:pt x="3547044" y="2292630"/>
                      <a:pt x="3527422" y="2290610"/>
                      <a:pt x="3507343" y="2290610"/>
                    </a:cubicBezTo>
                    <a:cubicBezTo>
                      <a:pt x="3457461" y="2290610"/>
                      <a:pt x="3410426" y="2302897"/>
                      <a:pt x="3368983" y="2324491"/>
                    </a:cubicBezTo>
                    <a:lnTo>
                      <a:pt x="2684240" y="1541926"/>
                    </a:lnTo>
                    <a:cubicBezTo>
                      <a:pt x="2718616" y="1493072"/>
                      <a:pt x="2738895" y="1433598"/>
                      <a:pt x="2738895" y="1369447"/>
                    </a:cubicBezTo>
                    <a:cubicBezTo>
                      <a:pt x="2738895" y="1203751"/>
                      <a:pt x="2604097" y="1068953"/>
                      <a:pt x="2438400" y="1068953"/>
                    </a:cubicBezTo>
                    <a:cubicBezTo>
                      <a:pt x="2272703" y="1068953"/>
                      <a:pt x="2137905" y="1203751"/>
                      <a:pt x="2137905" y="1369447"/>
                    </a:cubicBezTo>
                    <a:cubicBezTo>
                      <a:pt x="2137905" y="1454144"/>
                      <a:pt x="2173176" y="1530706"/>
                      <a:pt x="2229736" y="1585379"/>
                    </a:cubicBezTo>
                    <a:lnTo>
                      <a:pt x="1454791" y="2913850"/>
                    </a:lnTo>
                    <a:cubicBezTo>
                      <a:pt x="1427721" y="2905811"/>
                      <a:pt x="1399089" y="2901429"/>
                      <a:pt x="1369447" y="2901429"/>
                    </a:cubicBezTo>
                    <a:cubicBezTo>
                      <a:pt x="1283789" y="2901429"/>
                      <a:pt x="1206456" y="2937510"/>
                      <a:pt x="1151658" y="2995203"/>
                    </a:cubicBezTo>
                    <a:lnTo>
                      <a:pt x="589302" y="2673858"/>
                    </a:lnTo>
                    <a:cubicBezTo>
                      <a:pt x="596856" y="2647550"/>
                      <a:pt x="600980" y="2619804"/>
                      <a:pt x="600980" y="2591095"/>
                    </a:cubicBezTo>
                    <a:cubicBezTo>
                      <a:pt x="600980" y="2425399"/>
                      <a:pt x="466182" y="2290601"/>
                      <a:pt x="300485" y="2290601"/>
                    </a:cubicBezTo>
                    <a:cubicBezTo>
                      <a:pt x="134788" y="2290601"/>
                      <a:pt x="0" y="2425417"/>
                      <a:pt x="0" y="2591114"/>
                    </a:cubicBezTo>
                    <a:cubicBezTo>
                      <a:pt x="0" y="2756811"/>
                      <a:pt x="134798" y="2891609"/>
                      <a:pt x="300495" y="2891609"/>
                    </a:cubicBezTo>
                    <a:close/>
                    <a:moveTo>
                      <a:pt x="4576306" y="142885"/>
                    </a:moveTo>
                    <a:cubicBezTo>
                      <a:pt x="4663221" y="142885"/>
                      <a:pt x="4733925" y="213589"/>
                      <a:pt x="4733925" y="300504"/>
                    </a:cubicBezTo>
                    <a:cubicBezTo>
                      <a:pt x="4733925" y="387420"/>
                      <a:pt x="4663221" y="458124"/>
                      <a:pt x="4576306" y="458124"/>
                    </a:cubicBezTo>
                    <a:cubicBezTo>
                      <a:pt x="4489390" y="458124"/>
                      <a:pt x="4418686" y="387420"/>
                      <a:pt x="4418686" y="300504"/>
                    </a:cubicBezTo>
                    <a:cubicBezTo>
                      <a:pt x="4418686" y="213589"/>
                      <a:pt x="4489390" y="142885"/>
                      <a:pt x="4576306" y="142885"/>
                    </a:cubicBezTo>
                    <a:close/>
                    <a:moveTo>
                      <a:pt x="3664972" y="2591114"/>
                    </a:moveTo>
                    <a:cubicBezTo>
                      <a:pt x="3664972" y="2678030"/>
                      <a:pt x="3594259" y="2748734"/>
                      <a:pt x="3507343" y="2748734"/>
                    </a:cubicBezTo>
                    <a:cubicBezTo>
                      <a:pt x="3420428" y="2748734"/>
                      <a:pt x="3349724" y="2678030"/>
                      <a:pt x="3349724" y="2591114"/>
                    </a:cubicBezTo>
                    <a:cubicBezTo>
                      <a:pt x="3349724" y="2504199"/>
                      <a:pt x="3420428" y="2433495"/>
                      <a:pt x="3507343" y="2433495"/>
                    </a:cubicBezTo>
                    <a:cubicBezTo>
                      <a:pt x="3594259" y="2433495"/>
                      <a:pt x="3664972" y="2504199"/>
                      <a:pt x="3664972" y="2591114"/>
                    </a:cubicBezTo>
                    <a:close/>
                    <a:moveTo>
                      <a:pt x="2438400" y="1211837"/>
                    </a:moveTo>
                    <a:cubicBezTo>
                      <a:pt x="2525316" y="1211837"/>
                      <a:pt x="2596020" y="1282541"/>
                      <a:pt x="2596020" y="1369457"/>
                    </a:cubicBezTo>
                    <a:cubicBezTo>
                      <a:pt x="2596020" y="1456373"/>
                      <a:pt x="2525316" y="1527077"/>
                      <a:pt x="2438400" y="1527077"/>
                    </a:cubicBezTo>
                    <a:cubicBezTo>
                      <a:pt x="2351485" y="1527077"/>
                      <a:pt x="2280780" y="1456373"/>
                      <a:pt x="2280780" y="1369457"/>
                    </a:cubicBezTo>
                    <a:cubicBezTo>
                      <a:pt x="2280780" y="1282541"/>
                      <a:pt x="2351485" y="1211837"/>
                      <a:pt x="2438400" y="1211837"/>
                    </a:cubicBezTo>
                    <a:close/>
                    <a:moveTo>
                      <a:pt x="1369447" y="3044324"/>
                    </a:moveTo>
                    <a:cubicBezTo>
                      <a:pt x="1456363" y="3044324"/>
                      <a:pt x="1527067" y="3115037"/>
                      <a:pt x="1527067" y="3201953"/>
                    </a:cubicBezTo>
                    <a:cubicBezTo>
                      <a:pt x="1527067" y="3288868"/>
                      <a:pt x="1456363" y="3359572"/>
                      <a:pt x="1369447" y="3359572"/>
                    </a:cubicBezTo>
                    <a:cubicBezTo>
                      <a:pt x="1282532" y="3359572"/>
                      <a:pt x="1211818" y="3288868"/>
                      <a:pt x="1211818" y="3201953"/>
                    </a:cubicBezTo>
                    <a:cubicBezTo>
                      <a:pt x="1211818" y="3115037"/>
                      <a:pt x="1282532" y="3044324"/>
                      <a:pt x="1369447" y="3044324"/>
                    </a:cubicBezTo>
                    <a:close/>
                    <a:moveTo>
                      <a:pt x="300495" y="2433495"/>
                    </a:moveTo>
                    <a:cubicBezTo>
                      <a:pt x="387410" y="2433495"/>
                      <a:pt x="458114" y="2504199"/>
                      <a:pt x="458114" y="2591114"/>
                    </a:cubicBezTo>
                    <a:cubicBezTo>
                      <a:pt x="458114" y="2678030"/>
                      <a:pt x="387410" y="2748734"/>
                      <a:pt x="300495" y="2748734"/>
                    </a:cubicBezTo>
                    <a:cubicBezTo>
                      <a:pt x="213579" y="2748734"/>
                      <a:pt x="142875" y="2678030"/>
                      <a:pt x="142875" y="2591114"/>
                    </a:cubicBezTo>
                    <a:cubicBezTo>
                      <a:pt x="142875" y="2504199"/>
                      <a:pt x="213579" y="2433495"/>
                      <a:pt x="300495" y="24334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A31AAE7A-617D-4FDA-D65D-274223AE4937}"/>
                  </a:ext>
                </a:extLst>
              </p:cNvPr>
              <p:cNvSpPr/>
              <p:nvPr/>
            </p:nvSpPr>
            <p:spPr>
              <a:xfrm>
                <a:off x="23966433" y="13909424"/>
                <a:ext cx="4113266" cy="3197018"/>
              </a:xfrm>
              <a:custGeom>
                <a:avLst/>
                <a:gdLst>
                  <a:gd name="connsiteX0" fmla="*/ 4041829 w 4113266"/>
                  <a:gd name="connsiteY0" fmla="*/ 3054144 h 3197018"/>
                  <a:gd name="connsiteX1" fmla="*/ 3884209 w 4113266"/>
                  <a:gd name="connsiteY1" fmla="*/ 3054144 h 3197018"/>
                  <a:gd name="connsiteX2" fmla="*/ 3884209 w 4113266"/>
                  <a:gd name="connsiteY2" fmla="*/ 71438 h 3197018"/>
                  <a:gd name="connsiteX3" fmla="*/ 3812772 w 4113266"/>
                  <a:gd name="connsiteY3" fmla="*/ 0 h 3197018"/>
                  <a:gd name="connsiteX4" fmla="*/ 3741334 w 4113266"/>
                  <a:gd name="connsiteY4" fmla="*/ 71438 h 3197018"/>
                  <a:gd name="connsiteX5" fmla="*/ 3741334 w 4113266"/>
                  <a:gd name="connsiteY5" fmla="*/ 3054144 h 3197018"/>
                  <a:gd name="connsiteX6" fmla="*/ 2815257 w 4113266"/>
                  <a:gd name="connsiteY6" fmla="*/ 3054144 h 3197018"/>
                  <a:gd name="connsiteX7" fmla="*/ 2815257 w 4113266"/>
                  <a:gd name="connsiteY7" fmla="*/ 2209343 h 3197018"/>
                  <a:gd name="connsiteX8" fmla="*/ 2743819 w 4113266"/>
                  <a:gd name="connsiteY8" fmla="*/ 2137905 h 3197018"/>
                  <a:gd name="connsiteX9" fmla="*/ 2672382 w 4113266"/>
                  <a:gd name="connsiteY9" fmla="*/ 2209343 h 3197018"/>
                  <a:gd name="connsiteX10" fmla="*/ 2672382 w 4113266"/>
                  <a:gd name="connsiteY10" fmla="*/ 3054144 h 3197018"/>
                  <a:gd name="connsiteX11" fmla="*/ 1746304 w 4113266"/>
                  <a:gd name="connsiteY11" fmla="*/ 3054144 h 3197018"/>
                  <a:gd name="connsiteX12" fmla="*/ 1746304 w 4113266"/>
                  <a:gd name="connsiteY12" fmla="*/ 987676 h 3197018"/>
                  <a:gd name="connsiteX13" fmla="*/ 1674867 w 4113266"/>
                  <a:gd name="connsiteY13" fmla="*/ 916238 h 3197018"/>
                  <a:gd name="connsiteX14" fmla="*/ 1603429 w 4113266"/>
                  <a:gd name="connsiteY14" fmla="*/ 987676 h 3197018"/>
                  <a:gd name="connsiteX15" fmla="*/ 1603429 w 4113266"/>
                  <a:gd name="connsiteY15" fmla="*/ 3054144 h 3197018"/>
                  <a:gd name="connsiteX16" fmla="*/ 677351 w 4113266"/>
                  <a:gd name="connsiteY16" fmla="*/ 3054144 h 3197018"/>
                  <a:gd name="connsiteX17" fmla="*/ 677351 w 4113266"/>
                  <a:gd name="connsiteY17" fmla="*/ 2820172 h 3197018"/>
                  <a:gd name="connsiteX18" fmla="*/ 605914 w 4113266"/>
                  <a:gd name="connsiteY18" fmla="*/ 2748734 h 3197018"/>
                  <a:gd name="connsiteX19" fmla="*/ 534476 w 4113266"/>
                  <a:gd name="connsiteY19" fmla="*/ 2820172 h 3197018"/>
                  <a:gd name="connsiteX20" fmla="*/ 534476 w 4113266"/>
                  <a:gd name="connsiteY20" fmla="*/ 3054144 h 3197018"/>
                  <a:gd name="connsiteX21" fmla="*/ 71438 w 4113266"/>
                  <a:gd name="connsiteY21" fmla="*/ 3054144 h 3197018"/>
                  <a:gd name="connsiteX22" fmla="*/ 0 w 4113266"/>
                  <a:gd name="connsiteY22" fmla="*/ 3125581 h 3197018"/>
                  <a:gd name="connsiteX23" fmla="*/ 71438 w 4113266"/>
                  <a:gd name="connsiteY23" fmla="*/ 3197019 h 3197018"/>
                  <a:gd name="connsiteX24" fmla="*/ 4041829 w 4113266"/>
                  <a:gd name="connsiteY24" fmla="*/ 3197019 h 3197018"/>
                  <a:gd name="connsiteX25" fmla="*/ 4113267 w 4113266"/>
                  <a:gd name="connsiteY25" fmla="*/ 3125581 h 3197018"/>
                  <a:gd name="connsiteX26" fmla="*/ 4041829 w 4113266"/>
                  <a:gd name="connsiteY26" fmla="*/ 3054144 h 3197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113266" h="3197018">
                    <a:moveTo>
                      <a:pt x="4041829" y="3054144"/>
                    </a:moveTo>
                    <a:lnTo>
                      <a:pt x="3884209" y="3054144"/>
                    </a:lnTo>
                    <a:lnTo>
                      <a:pt x="3884209" y="71438"/>
                    </a:lnTo>
                    <a:cubicBezTo>
                      <a:pt x="3884209" y="31985"/>
                      <a:pt x="3852224" y="0"/>
                      <a:pt x="3812772" y="0"/>
                    </a:cubicBezTo>
                    <a:cubicBezTo>
                      <a:pt x="3773319" y="0"/>
                      <a:pt x="3741334" y="31985"/>
                      <a:pt x="3741334" y="71438"/>
                    </a:cubicBezTo>
                    <a:lnTo>
                      <a:pt x="3741334" y="3054144"/>
                    </a:lnTo>
                    <a:lnTo>
                      <a:pt x="2815257" y="3054144"/>
                    </a:lnTo>
                    <a:lnTo>
                      <a:pt x="2815257" y="2209343"/>
                    </a:lnTo>
                    <a:cubicBezTo>
                      <a:pt x="2815257" y="2169890"/>
                      <a:pt x="2783272" y="2137905"/>
                      <a:pt x="2743819" y="2137905"/>
                    </a:cubicBezTo>
                    <a:cubicBezTo>
                      <a:pt x="2704367" y="2137905"/>
                      <a:pt x="2672382" y="2169890"/>
                      <a:pt x="2672382" y="2209343"/>
                    </a:cubicBezTo>
                    <a:lnTo>
                      <a:pt x="2672382" y="3054144"/>
                    </a:lnTo>
                    <a:lnTo>
                      <a:pt x="1746304" y="3054144"/>
                    </a:lnTo>
                    <a:lnTo>
                      <a:pt x="1746304" y="987676"/>
                    </a:lnTo>
                    <a:cubicBezTo>
                      <a:pt x="1746304" y="948223"/>
                      <a:pt x="1714319" y="916238"/>
                      <a:pt x="1674867" y="916238"/>
                    </a:cubicBezTo>
                    <a:cubicBezTo>
                      <a:pt x="1635414" y="916238"/>
                      <a:pt x="1603429" y="948223"/>
                      <a:pt x="1603429" y="987676"/>
                    </a:cubicBezTo>
                    <a:lnTo>
                      <a:pt x="1603429" y="3054144"/>
                    </a:lnTo>
                    <a:lnTo>
                      <a:pt x="677351" y="3054144"/>
                    </a:lnTo>
                    <a:lnTo>
                      <a:pt x="677351" y="2820172"/>
                    </a:lnTo>
                    <a:cubicBezTo>
                      <a:pt x="677351" y="2780719"/>
                      <a:pt x="645366" y="2748734"/>
                      <a:pt x="605914" y="2748734"/>
                    </a:cubicBezTo>
                    <a:cubicBezTo>
                      <a:pt x="566461" y="2748734"/>
                      <a:pt x="534476" y="2780719"/>
                      <a:pt x="534476" y="2820172"/>
                    </a:cubicBezTo>
                    <a:lnTo>
                      <a:pt x="534476" y="3054144"/>
                    </a:lnTo>
                    <a:lnTo>
                      <a:pt x="71438" y="3054144"/>
                    </a:lnTo>
                    <a:cubicBezTo>
                      <a:pt x="31985" y="3054144"/>
                      <a:pt x="0" y="3086129"/>
                      <a:pt x="0" y="3125581"/>
                    </a:cubicBezTo>
                    <a:cubicBezTo>
                      <a:pt x="0" y="3165034"/>
                      <a:pt x="31985" y="3197019"/>
                      <a:pt x="71438" y="3197019"/>
                    </a:cubicBezTo>
                    <a:lnTo>
                      <a:pt x="4041829" y="3197019"/>
                    </a:lnTo>
                    <a:cubicBezTo>
                      <a:pt x="4081282" y="3197019"/>
                      <a:pt x="4113267" y="3165034"/>
                      <a:pt x="4113267" y="3125581"/>
                    </a:cubicBezTo>
                    <a:cubicBezTo>
                      <a:pt x="4113267" y="3086129"/>
                      <a:pt x="4081282" y="3054144"/>
                      <a:pt x="4041829" y="3054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AA7FDD45-E255-3CD4-F47C-FDADD0B00400}"/>
                  </a:ext>
                </a:extLst>
              </p:cNvPr>
              <p:cNvSpPr/>
              <p:nvPr/>
            </p:nvSpPr>
            <p:spPr>
              <a:xfrm>
                <a:off x="23202900" y="16047329"/>
                <a:ext cx="601027" cy="1059113"/>
              </a:xfrm>
              <a:custGeom>
                <a:avLst/>
                <a:gdLst>
                  <a:gd name="connsiteX0" fmla="*/ 529590 w 601027"/>
                  <a:gd name="connsiteY0" fmla="*/ 916238 h 1059113"/>
                  <a:gd name="connsiteX1" fmla="*/ 371932 w 601027"/>
                  <a:gd name="connsiteY1" fmla="*/ 916238 h 1059113"/>
                  <a:gd name="connsiteX2" fmla="*/ 371932 w 601027"/>
                  <a:gd name="connsiteY2" fmla="*/ 71438 h 1059113"/>
                  <a:gd name="connsiteX3" fmla="*/ 300495 w 601027"/>
                  <a:gd name="connsiteY3" fmla="*/ 0 h 1059113"/>
                  <a:gd name="connsiteX4" fmla="*/ 229057 w 601027"/>
                  <a:gd name="connsiteY4" fmla="*/ 71438 h 1059113"/>
                  <a:gd name="connsiteX5" fmla="*/ 229057 w 601027"/>
                  <a:gd name="connsiteY5" fmla="*/ 916238 h 1059113"/>
                  <a:gd name="connsiteX6" fmla="*/ 71438 w 601027"/>
                  <a:gd name="connsiteY6" fmla="*/ 916238 h 1059113"/>
                  <a:gd name="connsiteX7" fmla="*/ 0 w 601027"/>
                  <a:gd name="connsiteY7" fmla="*/ 987676 h 1059113"/>
                  <a:gd name="connsiteX8" fmla="*/ 71438 w 601027"/>
                  <a:gd name="connsiteY8" fmla="*/ 1059113 h 1059113"/>
                  <a:gd name="connsiteX9" fmla="*/ 529590 w 601027"/>
                  <a:gd name="connsiteY9" fmla="*/ 1059113 h 1059113"/>
                  <a:gd name="connsiteX10" fmla="*/ 601028 w 601027"/>
                  <a:gd name="connsiteY10" fmla="*/ 987676 h 1059113"/>
                  <a:gd name="connsiteX11" fmla="*/ 529590 w 601027"/>
                  <a:gd name="connsiteY11" fmla="*/ 916238 h 105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027" h="1059113">
                    <a:moveTo>
                      <a:pt x="529590" y="916238"/>
                    </a:moveTo>
                    <a:lnTo>
                      <a:pt x="371932" y="916238"/>
                    </a:lnTo>
                    <a:lnTo>
                      <a:pt x="371932" y="71438"/>
                    </a:lnTo>
                    <a:cubicBezTo>
                      <a:pt x="371932" y="31985"/>
                      <a:pt x="339947" y="0"/>
                      <a:pt x="300495" y="0"/>
                    </a:cubicBezTo>
                    <a:cubicBezTo>
                      <a:pt x="261042" y="0"/>
                      <a:pt x="229057" y="31985"/>
                      <a:pt x="229057" y="71438"/>
                    </a:cubicBezTo>
                    <a:lnTo>
                      <a:pt x="229057" y="916238"/>
                    </a:lnTo>
                    <a:lnTo>
                      <a:pt x="71438" y="916238"/>
                    </a:lnTo>
                    <a:cubicBezTo>
                      <a:pt x="31985" y="916238"/>
                      <a:pt x="0" y="948223"/>
                      <a:pt x="0" y="987676"/>
                    </a:cubicBezTo>
                    <a:cubicBezTo>
                      <a:pt x="0" y="1027128"/>
                      <a:pt x="31985" y="1059113"/>
                      <a:pt x="71438" y="1059113"/>
                    </a:cubicBezTo>
                    <a:lnTo>
                      <a:pt x="529590" y="1059113"/>
                    </a:lnTo>
                    <a:cubicBezTo>
                      <a:pt x="569043" y="1059113"/>
                      <a:pt x="601028" y="1027128"/>
                      <a:pt x="601028" y="987676"/>
                    </a:cubicBezTo>
                    <a:cubicBezTo>
                      <a:pt x="601028" y="948223"/>
                      <a:pt x="569043" y="916238"/>
                      <a:pt x="529590" y="9162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235F640A-CF65-6F02-8401-4E8C6F351186}"/>
                  </a:ext>
                </a:extLst>
              </p:cNvPr>
              <p:cNvSpPr/>
              <p:nvPr/>
            </p:nvSpPr>
            <p:spPr>
              <a:xfrm>
                <a:off x="25569862" y="13756709"/>
                <a:ext cx="143256" cy="142875"/>
              </a:xfrm>
              <a:custGeom>
                <a:avLst/>
                <a:gdLst>
                  <a:gd name="connsiteX0" fmla="*/ 71819 w 143256"/>
                  <a:gd name="connsiteY0" fmla="*/ 142875 h 142875"/>
                  <a:gd name="connsiteX1" fmla="*/ 143256 w 143256"/>
                  <a:gd name="connsiteY1" fmla="*/ 71438 h 142875"/>
                  <a:gd name="connsiteX2" fmla="*/ 71819 w 143256"/>
                  <a:gd name="connsiteY2" fmla="*/ 0 h 142875"/>
                  <a:gd name="connsiteX3" fmla="*/ 71057 w 143256"/>
                  <a:gd name="connsiteY3" fmla="*/ 0 h 142875"/>
                  <a:gd name="connsiteX4" fmla="*/ 0 w 143256"/>
                  <a:gd name="connsiteY4" fmla="*/ 71438 h 142875"/>
                  <a:gd name="connsiteX5" fmla="*/ 71819 w 143256"/>
                  <a:gd name="connsiteY5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56" h="142875">
                    <a:moveTo>
                      <a:pt x="71819" y="142875"/>
                    </a:moveTo>
                    <a:cubicBezTo>
                      <a:pt x="111271" y="142875"/>
                      <a:pt x="143256" y="110890"/>
                      <a:pt x="143256" y="71438"/>
                    </a:cubicBezTo>
                    <a:cubicBezTo>
                      <a:pt x="143256" y="31985"/>
                      <a:pt x="111271" y="0"/>
                      <a:pt x="71819" y="0"/>
                    </a:cubicBezTo>
                    <a:lnTo>
                      <a:pt x="71057" y="0"/>
                    </a:lnTo>
                    <a:cubicBezTo>
                      <a:pt x="31604" y="0"/>
                      <a:pt x="0" y="31985"/>
                      <a:pt x="0" y="71438"/>
                    </a:cubicBezTo>
                    <a:cubicBezTo>
                      <a:pt x="0" y="110890"/>
                      <a:pt x="32366" y="142875"/>
                      <a:pt x="71819" y="142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10555C6-9238-8E07-6301-FEE86C62B88C}"/>
                  </a:ext>
                </a:extLst>
              </p:cNvPr>
              <p:cNvSpPr/>
              <p:nvPr/>
            </p:nvSpPr>
            <p:spPr>
              <a:xfrm>
                <a:off x="23431576" y="14978367"/>
                <a:ext cx="143256" cy="142875"/>
              </a:xfrm>
              <a:custGeom>
                <a:avLst/>
                <a:gdLst>
                  <a:gd name="connsiteX0" fmla="*/ 71819 w 143256"/>
                  <a:gd name="connsiteY0" fmla="*/ 142875 h 142875"/>
                  <a:gd name="connsiteX1" fmla="*/ 143256 w 143256"/>
                  <a:gd name="connsiteY1" fmla="*/ 71438 h 142875"/>
                  <a:gd name="connsiteX2" fmla="*/ 71819 w 143256"/>
                  <a:gd name="connsiteY2" fmla="*/ 0 h 142875"/>
                  <a:gd name="connsiteX3" fmla="*/ 71057 w 143256"/>
                  <a:gd name="connsiteY3" fmla="*/ 0 h 142875"/>
                  <a:gd name="connsiteX4" fmla="*/ 0 w 143256"/>
                  <a:gd name="connsiteY4" fmla="*/ 71438 h 142875"/>
                  <a:gd name="connsiteX5" fmla="*/ 71819 w 143256"/>
                  <a:gd name="connsiteY5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56" h="142875">
                    <a:moveTo>
                      <a:pt x="71819" y="142875"/>
                    </a:moveTo>
                    <a:cubicBezTo>
                      <a:pt x="111271" y="142875"/>
                      <a:pt x="143256" y="110890"/>
                      <a:pt x="143256" y="71438"/>
                    </a:cubicBezTo>
                    <a:cubicBezTo>
                      <a:pt x="143256" y="31985"/>
                      <a:pt x="111271" y="0"/>
                      <a:pt x="71819" y="0"/>
                    </a:cubicBezTo>
                    <a:lnTo>
                      <a:pt x="71057" y="0"/>
                    </a:lnTo>
                    <a:cubicBezTo>
                      <a:pt x="31604" y="0"/>
                      <a:pt x="0" y="31985"/>
                      <a:pt x="0" y="71438"/>
                    </a:cubicBezTo>
                    <a:cubicBezTo>
                      <a:pt x="0" y="110890"/>
                      <a:pt x="32366" y="142875"/>
                      <a:pt x="71819" y="142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3BDDD654-4D92-308F-22E8-EFDAFB832B97}"/>
                  </a:ext>
                </a:extLst>
              </p:cNvPr>
              <p:cNvSpPr/>
              <p:nvPr/>
            </p:nvSpPr>
            <p:spPr>
              <a:xfrm>
                <a:off x="27708148" y="12687757"/>
                <a:ext cx="143256" cy="142875"/>
              </a:xfrm>
              <a:custGeom>
                <a:avLst/>
                <a:gdLst>
                  <a:gd name="connsiteX0" fmla="*/ 71819 w 143256"/>
                  <a:gd name="connsiteY0" fmla="*/ 142875 h 142875"/>
                  <a:gd name="connsiteX1" fmla="*/ 143256 w 143256"/>
                  <a:gd name="connsiteY1" fmla="*/ 71438 h 142875"/>
                  <a:gd name="connsiteX2" fmla="*/ 71819 w 143256"/>
                  <a:gd name="connsiteY2" fmla="*/ 0 h 142875"/>
                  <a:gd name="connsiteX3" fmla="*/ 71056 w 143256"/>
                  <a:gd name="connsiteY3" fmla="*/ 0 h 142875"/>
                  <a:gd name="connsiteX4" fmla="*/ 0 w 143256"/>
                  <a:gd name="connsiteY4" fmla="*/ 71438 h 142875"/>
                  <a:gd name="connsiteX5" fmla="*/ 71819 w 143256"/>
                  <a:gd name="connsiteY5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56" h="142875">
                    <a:moveTo>
                      <a:pt x="71819" y="142875"/>
                    </a:moveTo>
                    <a:cubicBezTo>
                      <a:pt x="111271" y="142875"/>
                      <a:pt x="143256" y="110890"/>
                      <a:pt x="143256" y="71438"/>
                    </a:cubicBezTo>
                    <a:cubicBezTo>
                      <a:pt x="143256" y="31985"/>
                      <a:pt x="111271" y="0"/>
                      <a:pt x="71819" y="0"/>
                    </a:cubicBezTo>
                    <a:lnTo>
                      <a:pt x="71056" y="0"/>
                    </a:lnTo>
                    <a:cubicBezTo>
                      <a:pt x="31604" y="0"/>
                      <a:pt x="0" y="31985"/>
                      <a:pt x="0" y="71438"/>
                    </a:cubicBezTo>
                    <a:cubicBezTo>
                      <a:pt x="0" y="110890"/>
                      <a:pt x="32366" y="142875"/>
                      <a:pt x="71819" y="142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57246BC1-9A4B-F24A-53D7-FF6F0D76F5B5}"/>
                  </a:ext>
                </a:extLst>
              </p:cNvPr>
              <p:cNvSpPr/>
              <p:nvPr/>
            </p:nvSpPr>
            <p:spPr>
              <a:xfrm>
                <a:off x="24501290" y="15589196"/>
                <a:ext cx="143256" cy="142875"/>
              </a:xfrm>
              <a:custGeom>
                <a:avLst/>
                <a:gdLst>
                  <a:gd name="connsiteX0" fmla="*/ 71819 w 143256"/>
                  <a:gd name="connsiteY0" fmla="*/ 142875 h 142875"/>
                  <a:gd name="connsiteX1" fmla="*/ 143256 w 143256"/>
                  <a:gd name="connsiteY1" fmla="*/ 71438 h 142875"/>
                  <a:gd name="connsiteX2" fmla="*/ 71819 w 143256"/>
                  <a:gd name="connsiteY2" fmla="*/ 0 h 142875"/>
                  <a:gd name="connsiteX3" fmla="*/ 71057 w 143256"/>
                  <a:gd name="connsiteY3" fmla="*/ 0 h 142875"/>
                  <a:gd name="connsiteX4" fmla="*/ 0 w 143256"/>
                  <a:gd name="connsiteY4" fmla="*/ 71438 h 142875"/>
                  <a:gd name="connsiteX5" fmla="*/ 71819 w 143256"/>
                  <a:gd name="connsiteY5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56" h="142875">
                    <a:moveTo>
                      <a:pt x="71819" y="142875"/>
                    </a:moveTo>
                    <a:cubicBezTo>
                      <a:pt x="111271" y="142875"/>
                      <a:pt x="143256" y="110890"/>
                      <a:pt x="143256" y="71438"/>
                    </a:cubicBezTo>
                    <a:cubicBezTo>
                      <a:pt x="143256" y="31985"/>
                      <a:pt x="111271" y="0"/>
                      <a:pt x="71819" y="0"/>
                    </a:cubicBezTo>
                    <a:lnTo>
                      <a:pt x="71057" y="0"/>
                    </a:lnTo>
                    <a:cubicBezTo>
                      <a:pt x="31604" y="0"/>
                      <a:pt x="0" y="31985"/>
                      <a:pt x="0" y="71438"/>
                    </a:cubicBezTo>
                    <a:cubicBezTo>
                      <a:pt x="0" y="110890"/>
                      <a:pt x="32366" y="142875"/>
                      <a:pt x="71819" y="142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9AA2F9BC-CD0B-AD28-5E70-0511CF96EB14}"/>
                  </a:ext>
                </a:extLst>
              </p:cNvPr>
              <p:cNvSpPr/>
              <p:nvPr/>
            </p:nvSpPr>
            <p:spPr>
              <a:xfrm>
                <a:off x="26638805" y="14978367"/>
                <a:ext cx="143265" cy="142875"/>
              </a:xfrm>
              <a:custGeom>
                <a:avLst/>
                <a:gdLst>
                  <a:gd name="connsiteX0" fmla="*/ 71828 w 143265"/>
                  <a:gd name="connsiteY0" fmla="*/ 142875 h 142875"/>
                  <a:gd name="connsiteX1" fmla="*/ 143265 w 143265"/>
                  <a:gd name="connsiteY1" fmla="*/ 71438 h 142875"/>
                  <a:gd name="connsiteX2" fmla="*/ 71828 w 143265"/>
                  <a:gd name="connsiteY2" fmla="*/ 0 h 142875"/>
                  <a:gd name="connsiteX3" fmla="*/ 71056 w 143265"/>
                  <a:gd name="connsiteY3" fmla="*/ 0 h 142875"/>
                  <a:gd name="connsiteX4" fmla="*/ 0 w 143265"/>
                  <a:gd name="connsiteY4" fmla="*/ 71438 h 142875"/>
                  <a:gd name="connsiteX5" fmla="*/ 71828 w 143265"/>
                  <a:gd name="connsiteY5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65" h="142875">
                    <a:moveTo>
                      <a:pt x="71828" y="142875"/>
                    </a:moveTo>
                    <a:cubicBezTo>
                      <a:pt x="111280" y="142875"/>
                      <a:pt x="143265" y="110890"/>
                      <a:pt x="143265" y="71438"/>
                    </a:cubicBezTo>
                    <a:cubicBezTo>
                      <a:pt x="143265" y="31985"/>
                      <a:pt x="111280" y="0"/>
                      <a:pt x="71828" y="0"/>
                    </a:cubicBezTo>
                    <a:lnTo>
                      <a:pt x="71056" y="0"/>
                    </a:lnTo>
                    <a:cubicBezTo>
                      <a:pt x="31604" y="0"/>
                      <a:pt x="0" y="31985"/>
                      <a:pt x="0" y="71438"/>
                    </a:cubicBezTo>
                    <a:cubicBezTo>
                      <a:pt x="0" y="110890"/>
                      <a:pt x="32375" y="142875"/>
                      <a:pt x="71828" y="142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176" name="Forma Livre: Forma 175">
            <a:extLst>
              <a:ext uri="{FF2B5EF4-FFF2-40B4-BE49-F238E27FC236}">
                <a16:creationId xmlns:a16="http://schemas.microsoft.com/office/drawing/2014/main" id="{548FF3C3-B1D3-8B14-C8C2-C9C9F25DAC2B}"/>
              </a:ext>
            </a:extLst>
          </p:cNvPr>
          <p:cNvSpPr>
            <a:spLocks noChangeAspect="1"/>
          </p:cNvSpPr>
          <p:nvPr/>
        </p:nvSpPr>
        <p:spPr>
          <a:xfrm>
            <a:off x="1042781" y="8111817"/>
            <a:ext cx="888197" cy="1236600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id="{F00A7128-1FD4-FFD1-8A62-9E415BC00034}"/>
              </a:ext>
            </a:extLst>
          </p:cNvPr>
          <p:cNvSpPr/>
          <p:nvPr/>
        </p:nvSpPr>
        <p:spPr>
          <a:xfrm>
            <a:off x="3958416" y="8109731"/>
            <a:ext cx="11110134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Uma seleção criteriosa de gestores se mostra ganhadora</a:t>
            </a:r>
            <a:b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4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com retorno superior aos principais índices de Bolsa brasileira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7252E1-946C-AA9D-645F-87C691DF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0" y="0"/>
            <a:ext cx="2438400" cy="29749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A74A4B-EAD1-BCE0-F060-741C64C91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" b="12907"/>
          <a:stretch/>
        </p:blipFill>
        <p:spPr>
          <a:xfrm>
            <a:off x="15468599" y="8928292"/>
            <a:ext cx="2819401" cy="13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 -3.33333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 -3.33333E-6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 -3.33333E-6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 -3.33333E-6 " pathEditMode="relative" rAng="0" ptsTypes="AA">
                                      <p:cBhvr>
                                        <p:cTn id="48" dur="75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141" grpId="0" animBg="1"/>
      <p:bldP spid="144" grpId="0" animBg="1"/>
      <p:bldP spid="161" grpId="0" animBg="1"/>
      <p:bldP spid="163" grpId="0" animBg="1"/>
      <p:bldP spid="176" grpId="0" animBg="1"/>
      <p:bldP spid="1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3497457C-81F8-1E47-BA48-304E37C588B9}"/>
              </a:ext>
            </a:extLst>
          </p:cNvPr>
          <p:cNvSpPr/>
          <p:nvPr/>
        </p:nvSpPr>
        <p:spPr>
          <a:xfrm>
            <a:off x="2356938" y="2424769"/>
            <a:ext cx="4647152" cy="2011106"/>
          </a:xfrm>
          <a:custGeom>
            <a:avLst/>
            <a:gdLst>
              <a:gd name="connsiteX0" fmla="*/ 482632 w 2865024"/>
              <a:gd name="connsiteY0" fmla="*/ 869443 h 1239870"/>
              <a:gd name="connsiteX1" fmla="*/ 482727 w 2865024"/>
              <a:gd name="connsiteY1" fmla="*/ 869538 h 1239870"/>
              <a:gd name="connsiteX2" fmla="*/ 482632 w 2865024"/>
              <a:gd name="connsiteY2" fmla="*/ 869538 h 1239870"/>
              <a:gd name="connsiteX3" fmla="*/ 2757773 w 2865024"/>
              <a:gd name="connsiteY3" fmla="*/ 607219 h 1239870"/>
              <a:gd name="connsiteX4" fmla="*/ 2757773 w 2865024"/>
              <a:gd name="connsiteY4" fmla="*/ 607372 h 1239870"/>
              <a:gd name="connsiteX5" fmla="*/ 2745581 w 2865024"/>
              <a:gd name="connsiteY5" fmla="*/ 627030 h 1239870"/>
              <a:gd name="connsiteX6" fmla="*/ 2725388 w 2865024"/>
              <a:gd name="connsiteY6" fmla="*/ 637698 h 1239870"/>
              <a:gd name="connsiteX7" fmla="*/ 2683287 w 2865024"/>
              <a:gd name="connsiteY7" fmla="*/ 652177 h 1239870"/>
              <a:gd name="connsiteX8" fmla="*/ 2641187 w 2865024"/>
              <a:gd name="connsiteY8" fmla="*/ 666845 h 1239870"/>
              <a:gd name="connsiteX9" fmla="*/ 2597086 w 2865024"/>
              <a:gd name="connsiteY9" fmla="*/ 682752 h 1239870"/>
              <a:gd name="connsiteX10" fmla="*/ 2567178 w 2865024"/>
              <a:gd name="connsiteY10" fmla="*/ 702659 h 1239870"/>
              <a:gd name="connsiteX11" fmla="*/ 2545842 w 2865024"/>
              <a:gd name="connsiteY11" fmla="*/ 729710 h 1239870"/>
              <a:gd name="connsiteX12" fmla="*/ 2536126 w 2865024"/>
              <a:gd name="connsiteY12" fmla="*/ 771429 h 1239870"/>
              <a:gd name="connsiteX13" fmla="*/ 2559462 w 2865024"/>
              <a:gd name="connsiteY13" fmla="*/ 844963 h 1239870"/>
              <a:gd name="connsiteX14" fmla="*/ 2646330 w 2865024"/>
              <a:gd name="connsiteY14" fmla="*/ 869537 h 1239870"/>
              <a:gd name="connsiteX15" fmla="*/ 2734437 w 2865024"/>
              <a:gd name="connsiteY15" fmla="*/ 844391 h 1239870"/>
              <a:gd name="connsiteX16" fmla="*/ 2757773 w 2865024"/>
              <a:gd name="connsiteY16" fmla="*/ 771429 h 1239870"/>
              <a:gd name="connsiteX17" fmla="*/ 2757773 w 2865024"/>
              <a:gd name="connsiteY17" fmla="*/ 607372 h 1239870"/>
              <a:gd name="connsiteX18" fmla="*/ 2757868 w 2865024"/>
              <a:gd name="connsiteY18" fmla="*/ 607219 h 1239870"/>
              <a:gd name="connsiteX19" fmla="*/ 900589 w 2865024"/>
              <a:gd name="connsiteY19" fmla="*/ 607219 h 1239870"/>
              <a:gd name="connsiteX20" fmla="*/ 900589 w 2865024"/>
              <a:gd name="connsiteY20" fmla="*/ 607363 h 1239870"/>
              <a:gd name="connsiteX21" fmla="*/ 887635 w 2865024"/>
              <a:gd name="connsiteY21" fmla="*/ 627031 h 1239870"/>
              <a:gd name="connsiteX22" fmla="*/ 868299 w 2865024"/>
              <a:gd name="connsiteY22" fmla="*/ 636366 h 1239870"/>
              <a:gd name="connsiteX23" fmla="*/ 826008 w 2865024"/>
              <a:gd name="connsiteY23" fmla="*/ 651606 h 1239870"/>
              <a:gd name="connsiteX24" fmla="*/ 783908 w 2865024"/>
              <a:gd name="connsiteY24" fmla="*/ 666846 h 1239870"/>
              <a:gd name="connsiteX25" fmla="*/ 739902 w 2865024"/>
              <a:gd name="connsiteY25" fmla="*/ 682752 h 1239870"/>
              <a:gd name="connsiteX26" fmla="*/ 710089 w 2865024"/>
              <a:gd name="connsiteY26" fmla="*/ 701231 h 1239870"/>
              <a:gd name="connsiteX27" fmla="*/ 688658 w 2865024"/>
              <a:gd name="connsiteY27" fmla="*/ 728377 h 1239870"/>
              <a:gd name="connsiteX28" fmla="*/ 678942 w 2865024"/>
              <a:gd name="connsiteY28" fmla="*/ 770192 h 1239870"/>
              <a:gd name="connsiteX29" fmla="*/ 702279 w 2865024"/>
              <a:gd name="connsiteY29" fmla="*/ 844963 h 1239870"/>
              <a:gd name="connsiteX30" fmla="*/ 789146 w 2865024"/>
              <a:gd name="connsiteY30" fmla="*/ 869538 h 1239870"/>
              <a:gd name="connsiteX31" fmla="*/ 877253 w 2865024"/>
              <a:gd name="connsiteY31" fmla="*/ 843725 h 1239870"/>
              <a:gd name="connsiteX32" fmla="*/ 900589 w 2865024"/>
              <a:gd name="connsiteY32" fmla="*/ 770192 h 1239870"/>
              <a:gd name="connsiteX33" fmla="*/ 900589 w 2865024"/>
              <a:gd name="connsiteY33" fmla="*/ 607363 h 1239870"/>
              <a:gd name="connsiteX34" fmla="*/ 900684 w 2865024"/>
              <a:gd name="connsiteY34" fmla="*/ 607219 h 1239870"/>
              <a:gd name="connsiteX35" fmla="*/ 1997869 w 2865024"/>
              <a:gd name="connsiteY35" fmla="*/ 336899 h 1239870"/>
              <a:gd name="connsiteX36" fmla="*/ 1997869 w 2865024"/>
              <a:gd name="connsiteY36" fmla="*/ 788575 h 1239870"/>
              <a:gd name="connsiteX37" fmla="*/ 2003012 w 2865024"/>
              <a:gd name="connsiteY37" fmla="*/ 816483 h 1239870"/>
              <a:gd name="connsiteX38" fmla="*/ 2020538 w 2865024"/>
              <a:gd name="connsiteY38" fmla="*/ 842963 h 1239870"/>
              <a:gd name="connsiteX39" fmla="*/ 2054256 w 2865024"/>
              <a:gd name="connsiteY39" fmla="*/ 862203 h 1239870"/>
              <a:gd name="connsiteX40" fmla="*/ 2107977 w 2865024"/>
              <a:gd name="connsiteY40" fmla="*/ 869442 h 1239870"/>
              <a:gd name="connsiteX41" fmla="*/ 2191607 w 2865024"/>
              <a:gd name="connsiteY41" fmla="*/ 843629 h 1239870"/>
              <a:gd name="connsiteX42" fmla="*/ 2216944 w 2865024"/>
              <a:gd name="connsiteY42" fmla="*/ 783336 h 1239870"/>
              <a:gd name="connsiteX43" fmla="*/ 2216944 w 2865024"/>
              <a:gd name="connsiteY43" fmla="*/ 509206 h 1239870"/>
              <a:gd name="connsiteX44" fmla="*/ 2216944 w 2865024"/>
              <a:gd name="connsiteY44" fmla="*/ 509111 h 1239870"/>
              <a:gd name="connsiteX45" fmla="*/ 2216944 w 2865024"/>
              <a:gd name="connsiteY45" fmla="*/ 501205 h 1239870"/>
              <a:gd name="connsiteX46" fmla="*/ 2207990 w 2865024"/>
              <a:gd name="connsiteY46" fmla="*/ 459391 h 1239870"/>
              <a:gd name="connsiteX47" fmla="*/ 2187321 w 2865024"/>
              <a:gd name="connsiteY47" fmla="*/ 432245 h 1239870"/>
              <a:gd name="connsiteX48" fmla="*/ 2156365 w 2865024"/>
              <a:gd name="connsiteY48" fmla="*/ 413861 h 1239870"/>
              <a:gd name="connsiteX49" fmla="*/ 2112645 w 2865024"/>
              <a:gd name="connsiteY49" fmla="*/ 397859 h 1239870"/>
              <a:gd name="connsiteX50" fmla="*/ 2071306 w 2865024"/>
              <a:gd name="connsiteY50" fmla="*/ 382619 h 1239870"/>
              <a:gd name="connsiteX51" fmla="*/ 2028825 w 2865024"/>
              <a:gd name="connsiteY51" fmla="*/ 367379 h 1239870"/>
              <a:gd name="connsiteX52" fmla="*/ 2010156 w 2865024"/>
              <a:gd name="connsiteY52" fmla="*/ 358140 h 1239870"/>
              <a:gd name="connsiteX53" fmla="*/ 1997869 w 2865024"/>
              <a:gd name="connsiteY53" fmla="*/ 336899 h 1239870"/>
              <a:gd name="connsiteX54" fmla="*/ 1667636 w 2865024"/>
              <a:gd name="connsiteY54" fmla="*/ 267558 h 1239870"/>
              <a:gd name="connsiteX55" fmla="*/ 1777269 w 2865024"/>
              <a:gd name="connsiteY55" fmla="*/ 267558 h 1239870"/>
              <a:gd name="connsiteX56" fmla="*/ 1777269 w 2865024"/>
              <a:gd name="connsiteY56" fmla="*/ 785623 h 1239870"/>
              <a:gd name="connsiteX57" fmla="*/ 1777460 w 2865024"/>
              <a:gd name="connsiteY57" fmla="*/ 785718 h 1239870"/>
              <a:gd name="connsiteX58" fmla="*/ 1777460 w 2865024"/>
              <a:gd name="connsiteY58" fmla="*/ 809530 h 1239870"/>
              <a:gd name="connsiteX59" fmla="*/ 1772221 w 2865024"/>
              <a:gd name="connsiteY59" fmla="*/ 852012 h 1239870"/>
              <a:gd name="connsiteX60" fmla="*/ 1745170 w 2865024"/>
              <a:gd name="connsiteY60" fmla="*/ 904971 h 1239870"/>
              <a:gd name="connsiteX61" fmla="*/ 1679447 w 2865024"/>
              <a:gd name="connsiteY61" fmla="*/ 950691 h 1239870"/>
              <a:gd name="connsiteX62" fmla="*/ 1558289 w 2865024"/>
              <a:gd name="connsiteY62" fmla="*/ 969931 h 1239870"/>
              <a:gd name="connsiteX63" fmla="*/ 1437036 w 2865024"/>
              <a:gd name="connsiteY63" fmla="*/ 950691 h 1239870"/>
              <a:gd name="connsiteX64" fmla="*/ 1371314 w 2865024"/>
              <a:gd name="connsiteY64" fmla="*/ 904971 h 1239870"/>
              <a:gd name="connsiteX65" fmla="*/ 1344167 w 2865024"/>
              <a:gd name="connsiteY65" fmla="*/ 851345 h 1239870"/>
              <a:gd name="connsiteX66" fmla="*/ 1339119 w 2865024"/>
              <a:gd name="connsiteY66" fmla="*/ 809530 h 1239870"/>
              <a:gd name="connsiteX67" fmla="*/ 1339119 w 2865024"/>
              <a:gd name="connsiteY67" fmla="*/ 267653 h 1239870"/>
              <a:gd name="connsiteX68" fmla="*/ 1448561 w 2865024"/>
              <a:gd name="connsiteY68" fmla="*/ 267653 h 1239870"/>
              <a:gd name="connsiteX69" fmla="*/ 1448561 w 2865024"/>
              <a:gd name="connsiteY69" fmla="*/ 774288 h 1239870"/>
              <a:gd name="connsiteX70" fmla="*/ 1448657 w 2865024"/>
              <a:gd name="connsiteY70" fmla="*/ 774288 h 1239870"/>
              <a:gd name="connsiteX71" fmla="*/ 1448657 w 2865024"/>
              <a:gd name="connsiteY71" fmla="*/ 787623 h 1239870"/>
              <a:gd name="connsiteX72" fmla="*/ 1451895 w 2865024"/>
              <a:gd name="connsiteY72" fmla="*/ 812769 h 1239870"/>
              <a:gd name="connsiteX73" fmla="*/ 1466087 w 2865024"/>
              <a:gd name="connsiteY73" fmla="*/ 839915 h 1239870"/>
              <a:gd name="connsiteX74" fmla="*/ 1498187 w 2865024"/>
              <a:gd name="connsiteY74" fmla="*/ 861061 h 1239870"/>
              <a:gd name="connsiteX75" fmla="*/ 1555622 w 2865024"/>
              <a:gd name="connsiteY75" fmla="*/ 869633 h 1239870"/>
              <a:gd name="connsiteX76" fmla="*/ 1614868 w 2865024"/>
              <a:gd name="connsiteY76" fmla="*/ 861061 h 1239870"/>
              <a:gd name="connsiteX77" fmla="*/ 1648396 w 2865024"/>
              <a:gd name="connsiteY77" fmla="*/ 840487 h 1239870"/>
              <a:gd name="connsiteX78" fmla="*/ 1663826 w 2865024"/>
              <a:gd name="connsiteY78" fmla="*/ 814674 h 1239870"/>
              <a:gd name="connsiteX79" fmla="*/ 1667636 w 2865024"/>
              <a:gd name="connsiteY79" fmla="*/ 788861 h 1239870"/>
              <a:gd name="connsiteX80" fmla="*/ 1667636 w 2865024"/>
              <a:gd name="connsiteY80" fmla="*/ 774193 h 1239870"/>
              <a:gd name="connsiteX81" fmla="*/ 1116044 w 2865024"/>
              <a:gd name="connsiteY81" fmla="*/ 266510 h 1239870"/>
              <a:gd name="connsiteX82" fmla="*/ 1225677 w 2865024"/>
              <a:gd name="connsiteY82" fmla="*/ 266510 h 1239870"/>
              <a:gd name="connsiteX83" fmla="*/ 1225677 w 2865024"/>
              <a:gd name="connsiteY83" fmla="*/ 1078516 h 1239870"/>
              <a:gd name="connsiteX84" fmla="*/ 1220438 w 2865024"/>
              <a:gd name="connsiteY84" fmla="*/ 1121093 h 1239870"/>
              <a:gd name="connsiteX85" fmla="*/ 1193387 w 2865024"/>
              <a:gd name="connsiteY85" fmla="*/ 1174338 h 1239870"/>
              <a:gd name="connsiteX86" fmla="*/ 1127760 w 2865024"/>
              <a:gd name="connsiteY86" fmla="*/ 1220439 h 1239870"/>
              <a:gd name="connsiteX87" fmla="*/ 1006983 w 2865024"/>
              <a:gd name="connsiteY87" fmla="*/ 1239870 h 1239870"/>
              <a:gd name="connsiteX88" fmla="*/ 1006983 w 2865024"/>
              <a:gd name="connsiteY88" fmla="*/ 1139572 h 1239870"/>
              <a:gd name="connsiteX89" fmla="*/ 1064133 w 2865024"/>
              <a:gd name="connsiteY89" fmla="*/ 1130999 h 1239870"/>
              <a:gd name="connsiteX90" fmla="*/ 1096804 w 2865024"/>
              <a:gd name="connsiteY90" fmla="*/ 1110425 h 1239870"/>
              <a:gd name="connsiteX91" fmla="*/ 1112329 w 2865024"/>
              <a:gd name="connsiteY91" fmla="*/ 1084613 h 1239870"/>
              <a:gd name="connsiteX92" fmla="*/ 1116139 w 2865024"/>
              <a:gd name="connsiteY92" fmla="*/ 1058704 h 1239870"/>
              <a:gd name="connsiteX93" fmla="*/ 1116139 w 2865024"/>
              <a:gd name="connsiteY93" fmla="*/ 266605 h 1239870"/>
              <a:gd name="connsiteX94" fmla="*/ 2645901 w 2865024"/>
              <a:gd name="connsiteY94" fmla="*/ 257289 h 1239870"/>
              <a:gd name="connsiteX95" fmla="*/ 2743771 w 2865024"/>
              <a:gd name="connsiteY95" fmla="*/ 269938 h 1239870"/>
              <a:gd name="connsiteX96" fmla="*/ 2812065 w 2865024"/>
              <a:gd name="connsiteY96" fmla="*/ 304323 h 1239870"/>
              <a:gd name="connsiteX97" fmla="*/ 2851975 w 2865024"/>
              <a:gd name="connsiteY97" fmla="*/ 355378 h 1239870"/>
              <a:gd name="connsiteX98" fmla="*/ 2865024 w 2865024"/>
              <a:gd name="connsiteY98" fmla="*/ 418909 h 1239870"/>
              <a:gd name="connsiteX99" fmla="*/ 2865024 w 2865024"/>
              <a:gd name="connsiteY99" fmla="*/ 809720 h 1239870"/>
              <a:gd name="connsiteX100" fmla="*/ 2856547 w 2865024"/>
              <a:gd name="connsiteY100" fmla="*/ 862774 h 1239870"/>
              <a:gd name="connsiteX101" fmla="*/ 2823686 w 2865024"/>
              <a:gd name="connsiteY101" fmla="*/ 914400 h 1239870"/>
              <a:gd name="connsiteX102" fmla="*/ 2756725 w 2865024"/>
              <a:gd name="connsiteY102" fmla="*/ 954119 h 1239870"/>
              <a:gd name="connsiteX103" fmla="*/ 2645854 w 2865024"/>
              <a:gd name="connsiteY103" fmla="*/ 970026 h 1239870"/>
              <a:gd name="connsiteX104" fmla="*/ 2535078 w 2865024"/>
              <a:gd name="connsiteY104" fmla="*/ 954119 h 1239870"/>
              <a:gd name="connsiteX105" fmla="*/ 2468117 w 2865024"/>
              <a:gd name="connsiteY105" fmla="*/ 914495 h 1239870"/>
              <a:gd name="connsiteX106" fmla="*/ 2435256 w 2865024"/>
              <a:gd name="connsiteY106" fmla="*/ 862298 h 1239870"/>
              <a:gd name="connsiteX107" fmla="*/ 2426874 w 2865024"/>
              <a:gd name="connsiteY107" fmla="*/ 810006 h 1239870"/>
              <a:gd name="connsiteX108" fmla="*/ 2426874 w 2865024"/>
              <a:gd name="connsiteY108" fmla="*/ 749236 h 1239870"/>
              <a:gd name="connsiteX109" fmla="*/ 2452020 w 2865024"/>
              <a:gd name="connsiteY109" fmla="*/ 657320 h 1239870"/>
              <a:gd name="connsiteX110" fmla="*/ 2523839 w 2865024"/>
              <a:gd name="connsiteY110" fmla="*/ 599789 h 1239870"/>
              <a:gd name="connsiteX111" fmla="*/ 2577464 w 2865024"/>
              <a:gd name="connsiteY111" fmla="*/ 581215 h 1239870"/>
              <a:gd name="connsiteX112" fmla="*/ 2635186 w 2865024"/>
              <a:gd name="connsiteY112" fmla="*/ 560737 h 1239870"/>
              <a:gd name="connsiteX113" fmla="*/ 2683097 w 2865024"/>
              <a:gd name="connsiteY113" fmla="*/ 542829 h 1239870"/>
              <a:gd name="connsiteX114" fmla="*/ 2709004 w 2865024"/>
              <a:gd name="connsiteY114" fmla="*/ 533495 h 1239870"/>
              <a:gd name="connsiteX115" fmla="*/ 2722626 w 2865024"/>
              <a:gd name="connsiteY115" fmla="*/ 526161 h 1239870"/>
              <a:gd name="connsiteX116" fmla="*/ 2738723 w 2865024"/>
              <a:gd name="connsiteY116" fmla="*/ 512350 h 1239870"/>
              <a:gd name="connsiteX117" fmla="*/ 2752344 w 2865024"/>
              <a:gd name="connsiteY117" fmla="*/ 490537 h 1239870"/>
              <a:gd name="connsiteX118" fmla="*/ 2758249 w 2865024"/>
              <a:gd name="connsiteY118" fmla="*/ 462153 h 1239870"/>
              <a:gd name="connsiteX119" fmla="*/ 2758249 w 2865024"/>
              <a:gd name="connsiteY119" fmla="*/ 438340 h 1239870"/>
              <a:gd name="connsiteX120" fmla="*/ 2753011 w 2865024"/>
              <a:gd name="connsiteY120" fmla="*/ 410527 h 1239870"/>
              <a:gd name="connsiteX121" fmla="*/ 2734913 w 2865024"/>
              <a:gd name="connsiteY121" fmla="*/ 384143 h 1239870"/>
              <a:gd name="connsiteX122" fmla="*/ 2700432 w 2865024"/>
              <a:gd name="connsiteY122" fmla="*/ 364903 h 1239870"/>
              <a:gd name="connsiteX123" fmla="*/ 2646807 w 2865024"/>
              <a:gd name="connsiteY123" fmla="*/ 357663 h 1239870"/>
              <a:gd name="connsiteX124" fmla="*/ 2559272 w 2865024"/>
              <a:gd name="connsiteY124" fmla="*/ 385477 h 1239870"/>
              <a:gd name="connsiteX125" fmla="*/ 2536602 w 2865024"/>
              <a:gd name="connsiteY125" fmla="*/ 450246 h 1239870"/>
              <a:gd name="connsiteX126" fmla="*/ 2427065 w 2865024"/>
              <a:gd name="connsiteY126" fmla="*/ 450246 h 1239870"/>
              <a:gd name="connsiteX127" fmla="*/ 2427065 w 2865024"/>
              <a:gd name="connsiteY127" fmla="*/ 419671 h 1239870"/>
              <a:gd name="connsiteX128" fmla="*/ 2439162 w 2865024"/>
              <a:gd name="connsiteY128" fmla="*/ 356520 h 1239870"/>
              <a:gd name="connsiteX129" fmla="*/ 2478595 w 2865024"/>
              <a:gd name="connsiteY129" fmla="*/ 304609 h 1239870"/>
              <a:gd name="connsiteX130" fmla="*/ 2546889 w 2865024"/>
              <a:gd name="connsiteY130" fmla="*/ 270034 h 1239870"/>
              <a:gd name="connsiteX131" fmla="*/ 2645759 w 2865024"/>
              <a:gd name="connsiteY131" fmla="*/ 257270 h 1239870"/>
              <a:gd name="connsiteX132" fmla="*/ 2646044 w 2865024"/>
              <a:gd name="connsiteY132" fmla="*/ 257270 h 1239870"/>
              <a:gd name="connsiteX133" fmla="*/ 2645901 w 2865024"/>
              <a:gd name="connsiteY133" fmla="*/ 257289 h 1239870"/>
              <a:gd name="connsiteX134" fmla="*/ 788670 w 2865024"/>
              <a:gd name="connsiteY134" fmla="*/ 257080 h 1239870"/>
              <a:gd name="connsiteX135" fmla="*/ 788670 w 2865024"/>
              <a:gd name="connsiteY135" fmla="*/ 257271 h 1239870"/>
              <a:gd name="connsiteX136" fmla="*/ 954977 w 2865024"/>
              <a:gd name="connsiteY136" fmla="*/ 302991 h 1239870"/>
              <a:gd name="connsiteX137" fmla="*/ 1007840 w 2865024"/>
              <a:gd name="connsiteY137" fmla="*/ 417481 h 1239870"/>
              <a:gd name="connsiteX138" fmla="*/ 1007840 w 2865024"/>
              <a:gd name="connsiteY138" fmla="*/ 809530 h 1239870"/>
              <a:gd name="connsiteX139" fmla="*/ 999458 w 2865024"/>
              <a:gd name="connsiteY139" fmla="*/ 861918 h 1239870"/>
              <a:gd name="connsiteX140" fmla="*/ 966597 w 2865024"/>
              <a:gd name="connsiteY140" fmla="*/ 914210 h 1239870"/>
              <a:gd name="connsiteX141" fmla="*/ 899541 w 2865024"/>
              <a:gd name="connsiteY141" fmla="*/ 953929 h 1239870"/>
              <a:gd name="connsiteX142" fmla="*/ 788765 w 2865024"/>
              <a:gd name="connsiteY142" fmla="*/ 969836 h 1239870"/>
              <a:gd name="connsiteX143" fmla="*/ 677895 w 2865024"/>
              <a:gd name="connsiteY143" fmla="*/ 953929 h 1239870"/>
              <a:gd name="connsiteX144" fmla="*/ 610838 w 2865024"/>
              <a:gd name="connsiteY144" fmla="*/ 914305 h 1239870"/>
              <a:gd name="connsiteX145" fmla="*/ 577882 w 2865024"/>
              <a:gd name="connsiteY145" fmla="*/ 862108 h 1239870"/>
              <a:gd name="connsiteX146" fmla="*/ 569500 w 2865024"/>
              <a:gd name="connsiteY146" fmla="*/ 809816 h 1239870"/>
              <a:gd name="connsiteX147" fmla="*/ 569500 w 2865024"/>
              <a:gd name="connsiteY147" fmla="*/ 747713 h 1239870"/>
              <a:gd name="connsiteX148" fmla="*/ 594741 w 2865024"/>
              <a:gd name="connsiteY148" fmla="*/ 656463 h 1239870"/>
              <a:gd name="connsiteX149" fmla="*/ 666560 w 2865024"/>
              <a:gd name="connsiteY149" fmla="*/ 598361 h 1239870"/>
              <a:gd name="connsiteX150" fmla="*/ 719709 w 2865024"/>
              <a:gd name="connsiteY150" fmla="*/ 579787 h 1239870"/>
              <a:gd name="connsiteX151" fmla="*/ 777336 w 2865024"/>
              <a:gd name="connsiteY151" fmla="*/ 559213 h 1239870"/>
              <a:gd name="connsiteX152" fmla="*/ 825722 w 2865024"/>
              <a:gd name="connsiteY152" fmla="*/ 541401 h 1239870"/>
              <a:gd name="connsiteX153" fmla="*/ 851630 w 2865024"/>
              <a:gd name="connsiteY153" fmla="*/ 532067 h 1239870"/>
              <a:gd name="connsiteX154" fmla="*/ 865156 w 2865024"/>
              <a:gd name="connsiteY154" fmla="*/ 524828 h 1239870"/>
              <a:gd name="connsiteX155" fmla="*/ 881444 w 2865024"/>
              <a:gd name="connsiteY155" fmla="*/ 510921 h 1239870"/>
              <a:gd name="connsiteX156" fmla="*/ 894969 w 2865024"/>
              <a:gd name="connsiteY156" fmla="*/ 489681 h 1239870"/>
              <a:gd name="connsiteX157" fmla="*/ 900780 w 2865024"/>
              <a:gd name="connsiteY157" fmla="*/ 461963 h 1239870"/>
              <a:gd name="connsiteX158" fmla="*/ 900780 w 2865024"/>
              <a:gd name="connsiteY158" fmla="*/ 436817 h 1239870"/>
              <a:gd name="connsiteX159" fmla="*/ 895541 w 2865024"/>
              <a:gd name="connsiteY159" fmla="*/ 409671 h 1239870"/>
              <a:gd name="connsiteX160" fmla="*/ 877443 w 2865024"/>
              <a:gd name="connsiteY160" fmla="*/ 383953 h 1239870"/>
              <a:gd name="connsiteX161" fmla="*/ 843153 w 2865024"/>
              <a:gd name="connsiteY161" fmla="*/ 364713 h 1239870"/>
              <a:gd name="connsiteX162" fmla="*/ 789337 w 2865024"/>
              <a:gd name="connsiteY162" fmla="*/ 357474 h 1239870"/>
              <a:gd name="connsiteX163" fmla="*/ 701802 w 2865024"/>
              <a:gd name="connsiteY163" fmla="*/ 384620 h 1239870"/>
              <a:gd name="connsiteX164" fmla="*/ 679133 w 2865024"/>
              <a:gd name="connsiteY164" fmla="*/ 450057 h 1239870"/>
              <a:gd name="connsiteX165" fmla="*/ 569500 w 2865024"/>
              <a:gd name="connsiteY165" fmla="*/ 450057 h 1239870"/>
              <a:gd name="connsiteX166" fmla="*/ 569500 w 2865024"/>
              <a:gd name="connsiteY166" fmla="*/ 418148 h 1239870"/>
              <a:gd name="connsiteX167" fmla="*/ 581787 w 2865024"/>
              <a:gd name="connsiteY167" fmla="*/ 355664 h 1239870"/>
              <a:gd name="connsiteX168" fmla="*/ 621030 w 2865024"/>
              <a:gd name="connsiteY168" fmla="*/ 304419 h 1239870"/>
              <a:gd name="connsiteX169" fmla="*/ 689420 w 2865024"/>
              <a:gd name="connsiteY169" fmla="*/ 269843 h 1239870"/>
              <a:gd name="connsiteX170" fmla="*/ 788670 w 2865024"/>
              <a:gd name="connsiteY170" fmla="*/ 257080 h 1239870"/>
              <a:gd name="connsiteX171" fmla="*/ 262794 w 2865024"/>
              <a:gd name="connsiteY171" fmla="*/ 92679 h 1239870"/>
              <a:gd name="connsiteX172" fmla="*/ 372332 w 2865024"/>
              <a:gd name="connsiteY172" fmla="*/ 92679 h 1239870"/>
              <a:gd name="connsiteX173" fmla="*/ 372332 w 2865024"/>
              <a:gd name="connsiteY173" fmla="*/ 267653 h 1239870"/>
              <a:gd name="connsiteX174" fmla="*/ 482727 w 2865024"/>
              <a:gd name="connsiteY174" fmla="*/ 267653 h 1239870"/>
              <a:gd name="connsiteX175" fmla="*/ 482727 w 2865024"/>
              <a:gd name="connsiteY175" fmla="*/ 362903 h 1239870"/>
              <a:gd name="connsiteX176" fmla="*/ 372332 w 2865024"/>
              <a:gd name="connsiteY176" fmla="*/ 362903 h 1239870"/>
              <a:gd name="connsiteX177" fmla="*/ 372332 w 2865024"/>
              <a:gd name="connsiteY177" fmla="*/ 786480 h 1239870"/>
              <a:gd name="connsiteX178" fmla="*/ 375570 w 2865024"/>
              <a:gd name="connsiteY178" fmla="*/ 812197 h 1239870"/>
              <a:gd name="connsiteX179" fmla="*/ 390429 w 2865024"/>
              <a:gd name="connsiteY179" fmla="*/ 839248 h 1239870"/>
              <a:gd name="connsiteX180" fmla="*/ 423100 w 2865024"/>
              <a:gd name="connsiteY180" fmla="*/ 861061 h 1239870"/>
              <a:gd name="connsiteX181" fmla="*/ 478917 w 2865024"/>
              <a:gd name="connsiteY181" fmla="*/ 869538 h 1239870"/>
              <a:gd name="connsiteX182" fmla="*/ 482632 w 2865024"/>
              <a:gd name="connsiteY182" fmla="*/ 869538 h 1239870"/>
              <a:gd name="connsiteX183" fmla="*/ 482632 w 2865024"/>
              <a:gd name="connsiteY183" fmla="*/ 969931 h 1239870"/>
              <a:gd name="connsiteX184" fmla="*/ 361950 w 2865024"/>
              <a:gd name="connsiteY184" fmla="*/ 950786 h 1239870"/>
              <a:gd name="connsiteX185" fmla="*/ 295751 w 2865024"/>
              <a:gd name="connsiteY185" fmla="*/ 905162 h 1239870"/>
              <a:gd name="connsiteX186" fmla="*/ 267938 w 2865024"/>
              <a:gd name="connsiteY186" fmla="*/ 851536 h 1239870"/>
              <a:gd name="connsiteX187" fmla="*/ 262794 w 2865024"/>
              <a:gd name="connsiteY187" fmla="*/ 809912 h 1239870"/>
              <a:gd name="connsiteX188" fmla="*/ 262794 w 2865024"/>
              <a:gd name="connsiteY188" fmla="*/ 362903 h 1239870"/>
              <a:gd name="connsiteX189" fmla="*/ 180689 w 2865024"/>
              <a:gd name="connsiteY189" fmla="*/ 362903 h 1239870"/>
              <a:gd name="connsiteX190" fmla="*/ 180689 w 2865024"/>
              <a:gd name="connsiteY190" fmla="*/ 267653 h 1239870"/>
              <a:gd name="connsiteX191" fmla="*/ 262794 w 2865024"/>
              <a:gd name="connsiteY191" fmla="*/ 267653 h 1239870"/>
              <a:gd name="connsiteX192" fmla="*/ 0 w 2865024"/>
              <a:gd name="connsiteY192" fmla="*/ 10383 h 1239870"/>
              <a:gd name="connsiteX193" fmla="*/ 106870 w 2865024"/>
              <a:gd name="connsiteY193" fmla="*/ 10383 h 1239870"/>
              <a:gd name="connsiteX194" fmla="*/ 106870 w 2865024"/>
              <a:gd name="connsiteY194" fmla="*/ 969931 h 1239870"/>
              <a:gd name="connsiteX195" fmla="*/ 0 w 2865024"/>
              <a:gd name="connsiteY195" fmla="*/ 969931 h 1239870"/>
              <a:gd name="connsiteX196" fmla="*/ 1116044 w 2865024"/>
              <a:gd name="connsiteY196" fmla="*/ 9240 h 1239870"/>
              <a:gd name="connsiteX197" fmla="*/ 1225677 w 2865024"/>
              <a:gd name="connsiteY197" fmla="*/ 9240 h 1239870"/>
              <a:gd name="connsiteX198" fmla="*/ 1225677 w 2865024"/>
              <a:gd name="connsiteY198" fmla="*/ 143066 h 1239870"/>
              <a:gd name="connsiteX199" fmla="*/ 1116044 w 2865024"/>
              <a:gd name="connsiteY199" fmla="*/ 143066 h 1239870"/>
              <a:gd name="connsiteX200" fmla="*/ 2665857 w 2865024"/>
              <a:gd name="connsiteY200" fmla="*/ 95 h 1239870"/>
              <a:gd name="connsiteX201" fmla="*/ 2809589 w 2865024"/>
              <a:gd name="connsiteY201" fmla="*/ 95 h 1239870"/>
              <a:gd name="connsiteX202" fmla="*/ 2767679 w 2865024"/>
              <a:gd name="connsiteY202" fmla="*/ 43243 h 1239870"/>
              <a:gd name="connsiteX203" fmla="*/ 2705004 w 2865024"/>
              <a:gd name="connsiteY203" fmla="*/ 108775 h 1239870"/>
              <a:gd name="connsiteX204" fmla="*/ 2644711 w 2865024"/>
              <a:gd name="connsiteY204" fmla="*/ 170974 h 1239870"/>
              <a:gd name="connsiteX205" fmla="*/ 2610707 w 2865024"/>
              <a:gd name="connsiteY205" fmla="*/ 204120 h 1239870"/>
              <a:gd name="connsiteX206" fmla="*/ 2592705 w 2865024"/>
              <a:gd name="connsiteY206" fmla="*/ 213360 h 1239870"/>
              <a:gd name="connsiteX207" fmla="*/ 2567082 w 2865024"/>
              <a:gd name="connsiteY207" fmla="*/ 219932 h 1239870"/>
              <a:gd name="connsiteX208" fmla="*/ 2533840 w 2865024"/>
              <a:gd name="connsiteY208" fmla="*/ 225266 h 1239870"/>
              <a:gd name="connsiteX209" fmla="*/ 2594038 w 2865024"/>
              <a:gd name="connsiteY209" fmla="*/ 123158 h 1239870"/>
              <a:gd name="connsiteX210" fmla="*/ 2617184 w 2865024"/>
              <a:gd name="connsiteY210" fmla="*/ 83534 h 1239870"/>
              <a:gd name="connsiteX211" fmla="*/ 2638234 w 2865024"/>
              <a:gd name="connsiteY211" fmla="*/ 46482 h 1239870"/>
              <a:gd name="connsiteX212" fmla="*/ 2655569 w 2865024"/>
              <a:gd name="connsiteY212" fmla="*/ 17335 h 1239870"/>
              <a:gd name="connsiteX213" fmla="*/ 2665857 w 2865024"/>
              <a:gd name="connsiteY213" fmla="*/ 95 h 1239870"/>
              <a:gd name="connsiteX214" fmla="*/ 1888331 w 2865024"/>
              <a:gd name="connsiteY214" fmla="*/ 0 h 1239870"/>
              <a:gd name="connsiteX215" fmla="*/ 1997869 w 2865024"/>
              <a:gd name="connsiteY215" fmla="*/ 0 h 1239870"/>
              <a:gd name="connsiteX216" fmla="*/ 1997869 w 2865024"/>
              <a:gd name="connsiteY216" fmla="*/ 193167 h 1239870"/>
              <a:gd name="connsiteX217" fmla="*/ 2003012 w 2865024"/>
              <a:gd name="connsiteY217" fmla="*/ 220980 h 1239870"/>
              <a:gd name="connsiteX218" fmla="*/ 2015871 w 2865024"/>
              <a:gd name="connsiteY218" fmla="*/ 242125 h 1239870"/>
              <a:gd name="connsiteX219" fmla="*/ 2032064 w 2865024"/>
              <a:gd name="connsiteY219" fmla="*/ 256032 h 1239870"/>
              <a:gd name="connsiteX220" fmla="*/ 2045494 w 2865024"/>
              <a:gd name="connsiteY220" fmla="*/ 263271 h 1239870"/>
              <a:gd name="connsiteX221" fmla="*/ 2071306 w 2865024"/>
              <a:gd name="connsiteY221" fmla="*/ 272415 h 1239870"/>
              <a:gd name="connsiteX222" fmla="*/ 2119693 w 2865024"/>
              <a:gd name="connsiteY222" fmla="*/ 290322 h 1239870"/>
              <a:gd name="connsiteX223" fmla="*/ 2177034 w 2865024"/>
              <a:gd name="connsiteY223" fmla="*/ 310896 h 1239870"/>
              <a:gd name="connsiteX224" fmla="*/ 2229897 w 2865024"/>
              <a:gd name="connsiteY224" fmla="*/ 329279 h 1239870"/>
              <a:gd name="connsiteX225" fmla="*/ 2301430 w 2865024"/>
              <a:gd name="connsiteY225" fmla="*/ 387572 h 1239870"/>
              <a:gd name="connsiteX226" fmla="*/ 2326576 w 2865024"/>
              <a:gd name="connsiteY226" fmla="*/ 478822 h 1239870"/>
              <a:gd name="connsiteX227" fmla="*/ 2326576 w 2865024"/>
              <a:gd name="connsiteY227" fmla="*/ 777812 h 1239870"/>
              <a:gd name="connsiteX228" fmla="*/ 2326576 w 2865024"/>
              <a:gd name="connsiteY228" fmla="*/ 778002 h 1239870"/>
              <a:gd name="connsiteX229" fmla="*/ 2326576 w 2865024"/>
              <a:gd name="connsiteY229" fmla="*/ 809720 h 1239870"/>
              <a:gd name="connsiteX230" fmla="*/ 2314289 w 2865024"/>
              <a:gd name="connsiteY230" fmla="*/ 872014 h 1239870"/>
              <a:gd name="connsiteX231" fmla="*/ 2274951 w 2865024"/>
              <a:gd name="connsiteY231" fmla="*/ 922877 h 1239870"/>
              <a:gd name="connsiteX232" fmla="*/ 2206561 w 2865024"/>
              <a:gd name="connsiteY232" fmla="*/ 957263 h 1239870"/>
              <a:gd name="connsiteX233" fmla="*/ 2107311 w 2865024"/>
              <a:gd name="connsiteY233" fmla="*/ 969836 h 1239870"/>
              <a:gd name="connsiteX234" fmla="*/ 1941671 w 2865024"/>
              <a:gd name="connsiteY234" fmla="*/ 924211 h 1239870"/>
              <a:gd name="connsiteX235" fmla="*/ 1888331 w 2865024"/>
              <a:gd name="connsiteY235" fmla="*/ 811054 h 123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865024" h="1239870">
                <a:moveTo>
                  <a:pt x="482632" y="869443"/>
                </a:moveTo>
                <a:lnTo>
                  <a:pt x="482727" y="869538"/>
                </a:lnTo>
                <a:lnTo>
                  <a:pt x="482632" y="869538"/>
                </a:lnTo>
                <a:close/>
                <a:moveTo>
                  <a:pt x="2757773" y="607219"/>
                </a:moveTo>
                <a:lnTo>
                  <a:pt x="2757773" y="607372"/>
                </a:lnTo>
                <a:lnTo>
                  <a:pt x="2745581" y="627030"/>
                </a:lnTo>
                <a:cubicBezTo>
                  <a:pt x="2739104" y="631507"/>
                  <a:pt x="2732245" y="635031"/>
                  <a:pt x="2725388" y="637698"/>
                </a:cubicBezTo>
                <a:cubicBezTo>
                  <a:pt x="2712434" y="642175"/>
                  <a:pt x="2698432" y="646938"/>
                  <a:pt x="2683287" y="652177"/>
                </a:cubicBezTo>
                <a:cubicBezTo>
                  <a:pt x="2668047" y="657511"/>
                  <a:pt x="2654141" y="662463"/>
                  <a:pt x="2641187" y="666845"/>
                </a:cubicBezTo>
                <a:cubicBezTo>
                  <a:pt x="2625566" y="672084"/>
                  <a:pt x="2610897" y="677513"/>
                  <a:pt x="2597086" y="682752"/>
                </a:cubicBezTo>
                <a:cubicBezTo>
                  <a:pt x="2586608" y="687133"/>
                  <a:pt x="2576703" y="693705"/>
                  <a:pt x="2567178" y="702659"/>
                </a:cubicBezTo>
                <a:cubicBezTo>
                  <a:pt x="2559462" y="709708"/>
                  <a:pt x="2552319" y="718852"/>
                  <a:pt x="2545842" y="729710"/>
                </a:cubicBezTo>
                <a:cubicBezTo>
                  <a:pt x="2539269" y="740759"/>
                  <a:pt x="2536126" y="754761"/>
                  <a:pt x="2536126" y="771429"/>
                </a:cubicBezTo>
                <a:cubicBezTo>
                  <a:pt x="2536126" y="804196"/>
                  <a:pt x="2543841" y="828675"/>
                  <a:pt x="2559462" y="844963"/>
                </a:cubicBezTo>
                <a:cubicBezTo>
                  <a:pt x="2574988" y="861346"/>
                  <a:pt x="2603944" y="869537"/>
                  <a:pt x="2646330" y="869537"/>
                </a:cubicBezTo>
                <a:cubicBezTo>
                  <a:pt x="2688717" y="869537"/>
                  <a:pt x="2718815" y="861155"/>
                  <a:pt x="2734437" y="844391"/>
                </a:cubicBezTo>
                <a:cubicBezTo>
                  <a:pt x="2749962" y="827627"/>
                  <a:pt x="2757773" y="803243"/>
                  <a:pt x="2757773" y="771429"/>
                </a:cubicBezTo>
                <a:lnTo>
                  <a:pt x="2757773" y="607372"/>
                </a:lnTo>
                <a:lnTo>
                  <a:pt x="2757868" y="607219"/>
                </a:lnTo>
                <a:close/>
                <a:moveTo>
                  <a:pt x="900589" y="607219"/>
                </a:moveTo>
                <a:lnTo>
                  <a:pt x="900589" y="607363"/>
                </a:lnTo>
                <a:lnTo>
                  <a:pt x="887635" y="627031"/>
                </a:lnTo>
                <a:cubicBezTo>
                  <a:pt x="880872" y="631508"/>
                  <a:pt x="874300" y="634556"/>
                  <a:pt x="868299" y="636366"/>
                </a:cubicBezTo>
                <a:cubicBezTo>
                  <a:pt x="855250" y="640747"/>
                  <a:pt x="841248" y="645891"/>
                  <a:pt x="826008" y="651606"/>
                </a:cubicBezTo>
                <a:cubicBezTo>
                  <a:pt x="810959" y="657321"/>
                  <a:pt x="796862" y="662464"/>
                  <a:pt x="783908" y="666846"/>
                </a:cubicBezTo>
                <a:cubicBezTo>
                  <a:pt x="768382" y="672084"/>
                  <a:pt x="753809" y="677514"/>
                  <a:pt x="739902" y="682752"/>
                </a:cubicBezTo>
                <a:cubicBezTo>
                  <a:pt x="729520" y="687134"/>
                  <a:pt x="719519" y="693325"/>
                  <a:pt x="710089" y="701231"/>
                </a:cubicBezTo>
                <a:cubicBezTo>
                  <a:pt x="702183" y="708375"/>
                  <a:pt x="695135" y="717423"/>
                  <a:pt x="688658" y="728377"/>
                </a:cubicBezTo>
                <a:cubicBezTo>
                  <a:pt x="682086" y="739426"/>
                  <a:pt x="678942" y="753428"/>
                  <a:pt x="678942" y="770192"/>
                </a:cubicBezTo>
                <a:cubicBezTo>
                  <a:pt x="678942" y="803815"/>
                  <a:pt x="686657" y="828675"/>
                  <a:pt x="702279" y="844963"/>
                </a:cubicBezTo>
                <a:cubicBezTo>
                  <a:pt x="717804" y="861346"/>
                  <a:pt x="746855" y="869538"/>
                  <a:pt x="789146" y="869538"/>
                </a:cubicBezTo>
                <a:cubicBezTo>
                  <a:pt x="831438" y="869538"/>
                  <a:pt x="861727" y="860965"/>
                  <a:pt x="877253" y="843725"/>
                </a:cubicBezTo>
                <a:cubicBezTo>
                  <a:pt x="892779" y="826485"/>
                  <a:pt x="900589" y="802005"/>
                  <a:pt x="900589" y="770192"/>
                </a:cubicBezTo>
                <a:lnTo>
                  <a:pt x="900589" y="607363"/>
                </a:lnTo>
                <a:lnTo>
                  <a:pt x="900684" y="607219"/>
                </a:lnTo>
                <a:close/>
                <a:moveTo>
                  <a:pt x="1997869" y="336899"/>
                </a:moveTo>
                <a:lnTo>
                  <a:pt x="1997869" y="788575"/>
                </a:lnTo>
                <a:cubicBezTo>
                  <a:pt x="1997869" y="797433"/>
                  <a:pt x="1999678" y="806672"/>
                  <a:pt x="2003012" y="816483"/>
                </a:cubicBezTo>
                <a:cubicBezTo>
                  <a:pt x="2006536" y="826198"/>
                  <a:pt x="2012347" y="835057"/>
                  <a:pt x="2020538" y="842963"/>
                </a:cubicBezTo>
                <a:cubicBezTo>
                  <a:pt x="2028634" y="850868"/>
                  <a:pt x="2039779" y="857250"/>
                  <a:pt x="2054256" y="862203"/>
                </a:cubicBezTo>
                <a:cubicBezTo>
                  <a:pt x="2068449" y="866965"/>
                  <a:pt x="2086356" y="869442"/>
                  <a:pt x="2107977" y="869442"/>
                </a:cubicBezTo>
                <a:cubicBezTo>
                  <a:pt x="2149506" y="869442"/>
                  <a:pt x="2175700" y="860870"/>
                  <a:pt x="2191607" y="843629"/>
                </a:cubicBezTo>
                <a:cubicBezTo>
                  <a:pt x="2207609" y="826389"/>
                  <a:pt x="2216086" y="806387"/>
                  <a:pt x="2216944" y="783336"/>
                </a:cubicBezTo>
                <a:lnTo>
                  <a:pt x="2216944" y="509206"/>
                </a:lnTo>
                <a:lnTo>
                  <a:pt x="2216944" y="509111"/>
                </a:lnTo>
                <a:lnTo>
                  <a:pt x="2216944" y="501205"/>
                </a:lnTo>
                <a:cubicBezTo>
                  <a:pt x="2216944" y="484537"/>
                  <a:pt x="2213800" y="470535"/>
                  <a:pt x="2207990" y="459391"/>
                </a:cubicBezTo>
                <a:cubicBezTo>
                  <a:pt x="2201894" y="448437"/>
                  <a:pt x="2195036" y="439388"/>
                  <a:pt x="2187321" y="432245"/>
                </a:cubicBezTo>
                <a:cubicBezTo>
                  <a:pt x="2177796" y="424244"/>
                  <a:pt x="2167509" y="418147"/>
                  <a:pt x="2156365" y="413861"/>
                </a:cubicBezTo>
                <a:cubicBezTo>
                  <a:pt x="2142649" y="408432"/>
                  <a:pt x="2128075" y="403193"/>
                  <a:pt x="2112645" y="397859"/>
                </a:cubicBezTo>
                <a:cubicBezTo>
                  <a:pt x="2099595" y="393478"/>
                  <a:pt x="2085975" y="388430"/>
                  <a:pt x="2071306" y="382619"/>
                </a:cubicBezTo>
                <a:cubicBezTo>
                  <a:pt x="2056638" y="376904"/>
                  <a:pt x="2042541" y="371761"/>
                  <a:pt x="2028825" y="367379"/>
                </a:cubicBezTo>
                <a:cubicBezTo>
                  <a:pt x="2022824" y="365570"/>
                  <a:pt x="2016633" y="362617"/>
                  <a:pt x="2010156" y="358140"/>
                </a:cubicBezTo>
                <a:cubicBezTo>
                  <a:pt x="2003679" y="353663"/>
                  <a:pt x="1999678" y="346615"/>
                  <a:pt x="1997869" y="336899"/>
                </a:cubicBezTo>
                <a:close/>
                <a:moveTo>
                  <a:pt x="1667636" y="267558"/>
                </a:moveTo>
                <a:lnTo>
                  <a:pt x="1777269" y="267558"/>
                </a:lnTo>
                <a:lnTo>
                  <a:pt x="1777269" y="785623"/>
                </a:lnTo>
                <a:lnTo>
                  <a:pt x="1777460" y="785718"/>
                </a:lnTo>
                <a:lnTo>
                  <a:pt x="1777460" y="809530"/>
                </a:lnTo>
                <a:cubicBezTo>
                  <a:pt x="1777460" y="820198"/>
                  <a:pt x="1775745" y="834296"/>
                  <a:pt x="1772221" y="852012"/>
                </a:cubicBezTo>
                <a:cubicBezTo>
                  <a:pt x="1768887" y="869729"/>
                  <a:pt x="1759838" y="887350"/>
                  <a:pt x="1745170" y="904971"/>
                </a:cubicBezTo>
                <a:cubicBezTo>
                  <a:pt x="1730501" y="922688"/>
                  <a:pt x="1708594" y="937928"/>
                  <a:pt x="1679447" y="950691"/>
                </a:cubicBezTo>
                <a:cubicBezTo>
                  <a:pt x="1650110" y="963455"/>
                  <a:pt x="1609724" y="969931"/>
                  <a:pt x="1558289" y="969931"/>
                </a:cubicBezTo>
                <a:cubicBezTo>
                  <a:pt x="1506854" y="969931"/>
                  <a:pt x="1466278" y="963455"/>
                  <a:pt x="1437036" y="950691"/>
                </a:cubicBezTo>
                <a:cubicBezTo>
                  <a:pt x="1407794" y="937928"/>
                  <a:pt x="1385982" y="922688"/>
                  <a:pt x="1371314" y="904971"/>
                </a:cubicBezTo>
                <a:cubicBezTo>
                  <a:pt x="1356645" y="887350"/>
                  <a:pt x="1347596" y="869347"/>
                  <a:pt x="1344167" y="851345"/>
                </a:cubicBezTo>
                <a:cubicBezTo>
                  <a:pt x="1340833" y="833248"/>
                  <a:pt x="1339119" y="819341"/>
                  <a:pt x="1339119" y="809530"/>
                </a:cubicBezTo>
                <a:lnTo>
                  <a:pt x="1339119" y="267653"/>
                </a:lnTo>
                <a:lnTo>
                  <a:pt x="1448561" y="267653"/>
                </a:lnTo>
                <a:lnTo>
                  <a:pt x="1448561" y="774288"/>
                </a:lnTo>
                <a:lnTo>
                  <a:pt x="1448657" y="774288"/>
                </a:lnTo>
                <a:lnTo>
                  <a:pt x="1448657" y="787623"/>
                </a:lnTo>
                <a:cubicBezTo>
                  <a:pt x="1448657" y="794671"/>
                  <a:pt x="1449609" y="803054"/>
                  <a:pt x="1451895" y="812769"/>
                </a:cubicBezTo>
                <a:cubicBezTo>
                  <a:pt x="1453990" y="822485"/>
                  <a:pt x="1458753" y="831533"/>
                  <a:pt x="1466087" y="839915"/>
                </a:cubicBezTo>
                <a:cubicBezTo>
                  <a:pt x="1473422" y="848297"/>
                  <a:pt x="1484090" y="855346"/>
                  <a:pt x="1498187" y="861061"/>
                </a:cubicBezTo>
                <a:cubicBezTo>
                  <a:pt x="1512474" y="866776"/>
                  <a:pt x="1531619" y="869633"/>
                  <a:pt x="1555622" y="869633"/>
                </a:cubicBezTo>
                <a:cubicBezTo>
                  <a:pt x="1579625" y="869633"/>
                  <a:pt x="1600295" y="866776"/>
                  <a:pt x="1614868" y="861061"/>
                </a:cubicBezTo>
                <a:cubicBezTo>
                  <a:pt x="1629536" y="855251"/>
                  <a:pt x="1640681" y="848488"/>
                  <a:pt x="1648396" y="840487"/>
                </a:cubicBezTo>
                <a:cubicBezTo>
                  <a:pt x="1656111" y="832581"/>
                  <a:pt x="1661350" y="823913"/>
                  <a:pt x="1663826" y="814674"/>
                </a:cubicBezTo>
                <a:cubicBezTo>
                  <a:pt x="1666303" y="805435"/>
                  <a:pt x="1667636" y="796767"/>
                  <a:pt x="1667636" y="788861"/>
                </a:cubicBezTo>
                <a:lnTo>
                  <a:pt x="1667636" y="774193"/>
                </a:lnTo>
                <a:close/>
                <a:moveTo>
                  <a:pt x="1116044" y="266510"/>
                </a:moveTo>
                <a:lnTo>
                  <a:pt x="1225677" y="266510"/>
                </a:lnTo>
                <a:lnTo>
                  <a:pt x="1225677" y="1078516"/>
                </a:lnTo>
                <a:cubicBezTo>
                  <a:pt x="1225677" y="1089185"/>
                  <a:pt x="1223867" y="1103377"/>
                  <a:pt x="1220438" y="1121093"/>
                </a:cubicBezTo>
                <a:cubicBezTo>
                  <a:pt x="1217009" y="1138714"/>
                  <a:pt x="1208056" y="1156526"/>
                  <a:pt x="1193387" y="1174338"/>
                </a:cubicBezTo>
                <a:cubicBezTo>
                  <a:pt x="1178814" y="1192150"/>
                  <a:pt x="1157002" y="1207580"/>
                  <a:pt x="1127760" y="1220439"/>
                </a:cubicBezTo>
                <a:cubicBezTo>
                  <a:pt x="1098613" y="1233393"/>
                  <a:pt x="1058418" y="1239870"/>
                  <a:pt x="1006983" y="1239870"/>
                </a:cubicBezTo>
                <a:lnTo>
                  <a:pt x="1006983" y="1139572"/>
                </a:lnTo>
                <a:cubicBezTo>
                  <a:pt x="1031081" y="1139572"/>
                  <a:pt x="1050036" y="1136714"/>
                  <a:pt x="1064133" y="1130999"/>
                </a:cubicBezTo>
                <a:cubicBezTo>
                  <a:pt x="1078325" y="1125189"/>
                  <a:pt x="1089184" y="1118426"/>
                  <a:pt x="1096804" y="1110425"/>
                </a:cubicBezTo>
                <a:cubicBezTo>
                  <a:pt x="1104614" y="1102424"/>
                  <a:pt x="1109662" y="1093852"/>
                  <a:pt x="1112329" y="1084613"/>
                </a:cubicBezTo>
                <a:cubicBezTo>
                  <a:pt x="1114901" y="1075278"/>
                  <a:pt x="1116139" y="1066801"/>
                  <a:pt x="1116139" y="1058704"/>
                </a:cubicBezTo>
                <a:lnTo>
                  <a:pt x="1116139" y="266605"/>
                </a:lnTo>
                <a:close/>
                <a:moveTo>
                  <a:pt x="2645901" y="257289"/>
                </a:moveTo>
                <a:lnTo>
                  <a:pt x="2743771" y="269938"/>
                </a:lnTo>
                <a:cubicBezTo>
                  <a:pt x="2771298" y="278320"/>
                  <a:pt x="2794063" y="289750"/>
                  <a:pt x="2812065" y="304323"/>
                </a:cubicBezTo>
                <a:cubicBezTo>
                  <a:pt x="2830163" y="318897"/>
                  <a:pt x="2843498" y="335946"/>
                  <a:pt x="2851975" y="355378"/>
                </a:cubicBezTo>
                <a:cubicBezTo>
                  <a:pt x="2860643" y="374809"/>
                  <a:pt x="2865024" y="396049"/>
                  <a:pt x="2865024" y="418909"/>
                </a:cubicBezTo>
                <a:lnTo>
                  <a:pt x="2865024" y="809720"/>
                </a:lnTo>
                <a:cubicBezTo>
                  <a:pt x="2865024" y="826484"/>
                  <a:pt x="2862167" y="844296"/>
                  <a:pt x="2856547" y="862774"/>
                </a:cubicBezTo>
                <a:cubicBezTo>
                  <a:pt x="2850927" y="881348"/>
                  <a:pt x="2840069" y="898493"/>
                  <a:pt x="2823686" y="914400"/>
                </a:cubicBezTo>
                <a:cubicBezTo>
                  <a:pt x="2807398" y="930402"/>
                  <a:pt x="2785014" y="943546"/>
                  <a:pt x="2756725" y="954119"/>
                </a:cubicBezTo>
                <a:cubicBezTo>
                  <a:pt x="2728340" y="964692"/>
                  <a:pt x="2691383" y="970026"/>
                  <a:pt x="2645854" y="970026"/>
                </a:cubicBezTo>
                <a:cubicBezTo>
                  <a:pt x="2600324" y="970026"/>
                  <a:pt x="2563367" y="964692"/>
                  <a:pt x="2535078" y="954119"/>
                </a:cubicBezTo>
                <a:cubicBezTo>
                  <a:pt x="2506789" y="943642"/>
                  <a:pt x="2484405" y="930306"/>
                  <a:pt x="2468117" y="914495"/>
                </a:cubicBezTo>
                <a:cubicBezTo>
                  <a:pt x="2451639" y="898684"/>
                  <a:pt x="2440781" y="881253"/>
                  <a:pt x="2435256" y="862298"/>
                </a:cubicBezTo>
                <a:cubicBezTo>
                  <a:pt x="2429541" y="843343"/>
                  <a:pt x="2426874" y="825913"/>
                  <a:pt x="2426874" y="810006"/>
                </a:cubicBezTo>
                <a:lnTo>
                  <a:pt x="2426874" y="749236"/>
                </a:lnTo>
                <a:cubicBezTo>
                  <a:pt x="2426874" y="715708"/>
                  <a:pt x="2435256" y="685133"/>
                  <a:pt x="2452020" y="657320"/>
                </a:cubicBezTo>
                <a:cubicBezTo>
                  <a:pt x="2468784" y="629507"/>
                  <a:pt x="2492787" y="610362"/>
                  <a:pt x="2523839" y="599789"/>
                </a:cubicBezTo>
                <a:cubicBezTo>
                  <a:pt x="2539364" y="594455"/>
                  <a:pt x="2557271" y="588359"/>
                  <a:pt x="2577464" y="581215"/>
                </a:cubicBezTo>
                <a:cubicBezTo>
                  <a:pt x="2597753" y="574167"/>
                  <a:pt x="2616993" y="567404"/>
                  <a:pt x="2635186" y="560737"/>
                </a:cubicBezTo>
                <a:cubicBezTo>
                  <a:pt x="2653283" y="554164"/>
                  <a:pt x="2669190" y="548163"/>
                  <a:pt x="2683097" y="542829"/>
                </a:cubicBezTo>
                <a:cubicBezTo>
                  <a:pt x="2696813" y="537496"/>
                  <a:pt x="2705480" y="534447"/>
                  <a:pt x="2709004" y="533495"/>
                </a:cubicBezTo>
                <a:cubicBezTo>
                  <a:pt x="2712434" y="531780"/>
                  <a:pt x="2717006" y="529399"/>
                  <a:pt x="2722626" y="526161"/>
                </a:cubicBezTo>
                <a:cubicBezTo>
                  <a:pt x="2728245" y="523208"/>
                  <a:pt x="2733579" y="518541"/>
                  <a:pt x="2738723" y="512350"/>
                </a:cubicBezTo>
                <a:cubicBezTo>
                  <a:pt x="2743962" y="506158"/>
                  <a:pt x="2748438" y="498919"/>
                  <a:pt x="2752344" y="490537"/>
                </a:cubicBezTo>
                <a:cubicBezTo>
                  <a:pt x="2756249" y="482155"/>
                  <a:pt x="2758249" y="472726"/>
                  <a:pt x="2758249" y="462153"/>
                </a:cubicBezTo>
                <a:lnTo>
                  <a:pt x="2758249" y="438340"/>
                </a:lnTo>
                <a:cubicBezTo>
                  <a:pt x="2758249" y="429387"/>
                  <a:pt x="2756439" y="420243"/>
                  <a:pt x="2753011" y="410527"/>
                </a:cubicBezTo>
                <a:cubicBezTo>
                  <a:pt x="2749486" y="400812"/>
                  <a:pt x="2743486" y="392049"/>
                  <a:pt x="2734913" y="384143"/>
                </a:cubicBezTo>
                <a:cubicBezTo>
                  <a:pt x="2726245" y="376142"/>
                  <a:pt x="2714720" y="369760"/>
                  <a:pt x="2700432" y="364903"/>
                </a:cubicBezTo>
                <a:cubicBezTo>
                  <a:pt x="2686240" y="360045"/>
                  <a:pt x="2668238" y="357663"/>
                  <a:pt x="2646807" y="357663"/>
                </a:cubicBezTo>
                <a:cubicBezTo>
                  <a:pt x="2603658" y="357663"/>
                  <a:pt x="2574321" y="366903"/>
                  <a:pt x="2559272" y="385477"/>
                </a:cubicBezTo>
                <a:cubicBezTo>
                  <a:pt x="2544127" y="403955"/>
                  <a:pt x="2536602" y="425577"/>
                  <a:pt x="2536602" y="450246"/>
                </a:cubicBezTo>
                <a:lnTo>
                  <a:pt x="2427065" y="450246"/>
                </a:lnTo>
                <a:lnTo>
                  <a:pt x="2427065" y="419671"/>
                </a:lnTo>
                <a:cubicBezTo>
                  <a:pt x="2427065" y="397573"/>
                  <a:pt x="2431065" y="376428"/>
                  <a:pt x="2439162" y="356520"/>
                </a:cubicBezTo>
                <a:cubicBezTo>
                  <a:pt x="2447353" y="336613"/>
                  <a:pt x="2460498" y="319183"/>
                  <a:pt x="2478595" y="304609"/>
                </a:cubicBezTo>
                <a:cubicBezTo>
                  <a:pt x="2496597" y="289941"/>
                  <a:pt x="2519362" y="278415"/>
                  <a:pt x="2546889" y="270034"/>
                </a:cubicBezTo>
                <a:close/>
                <a:moveTo>
                  <a:pt x="2645759" y="257270"/>
                </a:moveTo>
                <a:lnTo>
                  <a:pt x="2646044" y="257270"/>
                </a:lnTo>
                <a:lnTo>
                  <a:pt x="2645901" y="257289"/>
                </a:lnTo>
                <a:close/>
                <a:moveTo>
                  <a:pt x="788670" y="257080"/>
                </a:moveTo>
                <a:lnTo>
                  <a:pt x="788670" y="257271"/>
                </a:lnTo>
                <a:cubicBezTo>
                  <a:pt x="864299" y="257271"/>
                  <a:pt x="919639" y="272510"/>
                  <a:pt x="954977" y="302991"/>
                </a:cubicBezTo>
                <a:cubicBezTo>
                  <a:pt x="990314" y="333471"/>
                  <a:pt x="1007840" y="371666"/>
                  <a:pt x="1007840" y="417481"/>
                </a:cubicBezTo>
                <a:lnTo>
                  <a:pt x="1007840" y="809530"/>
                </a:lnTo>
                <a:cubicBezTo>
                  <a:pt x="1007840" y="825437"/>
                  <a:pt x="1005173" y="842963"/>
                  <a:pt x="999458" y="861918"/>
                </a:cubicBezTo>
                <a:cubicBezTo>
                  <a:pt x="993744" y="880872"/>
                  <a:pt x="982885" y="898303"/>
                  <a:pt x="966597" y="914210"/>
                </a:cubicBezTo>
                <a:cubicBezTo>
                  <a:pt x="950214" y="930212"/>
                  <a:pt x="927830" y="943356"/>
                  <a:pt x="899541" y="953929"/>
                </a:cubicBezTo>
                <a:cubicBezTo>
                  <a:pt x="871252" y="964502"/>
                  <a:pt x="834295" y="969836"/>
                  <a:pt x="788765" y="969836"/>
                </a:cubicBezTo>
                <a:cubicBezTo>
                  <a:pt x="743236" y="969836"/>
                  <a:pt x="706184" y="964502"/>
                  <a:pt x="677895" y="953929"/>
                </a:cubicBezTo>
                <a:cubicBezTo>
                  <a:pt x="649510" y="943452"/>
                  <a:pt x="627221" y="930117"/>
                  <a:pt x="610838" y="914305"/>
                </a:cubicBezTo>
                <a:cubicBezTo>
                  <a:pt x="594551" y="898493"/>
                  <a:pt x="583597" y="881063"/>
                  <a:pt x="577882" y="862108"/>
                </a:cubicBezTo>
                <a:cubicBezTo>
                  <a:pt x="572357" y="843153"/>
                  <a:pt x="569500" y="825723"/>
                  <a:pt x="569500" y="809816"/>
                </a:cubicBezTo>
                <a:lnTo>
                  <a:pt x="569500" y="747713"/>
                </a:lnTo>
                <a:cubicBezTo>
                  <a:pt x="569500" y="714185"/>
                  <a:pt x="577882" y="683800"/>
                  <a:pt x="594741" y="656463"/>
                </a:cubicBezTo>
                <a:cubicBezTo>
                  <a:pt x="611600" y="629126"/>
                  <a:pt x="635604" y="609791"/>
                  <a:pt x="666560" y="598361"/>
                </a:cubicBezTo>
                <a:cubicBezTo>
                  <a:pt x="681990" y="593027"/>
                  <a:pt x="699802" y="586835"/>
                  <a:pt x="719709" y="579787"/>
                </a:cubicBezTo>
                <a:cubicBezTo>
                  <a:pt x="739521" y="572739"/>
                  <a:pt x="758666" y="565976"/>
                  <a:pt x="777336" y="559213"/>
                </a:cubicBezTo>
                <a:cubicBezTo>
                  <a:pt x="795719" y="552736"/>
                  <a:pt x="811911" y="546735"/>
                  <a:pt x="825722" y="541401"/>
                </a:cubicBezTo>
                <a:cubicBezTo>
                  <a:pt x="839534" y="536067"/>
                  <a:pt x="848201" y="532924"/>
                  <a:pt x="851630" y="532067"/>
                </a:cubicBezTo>
                <a:cubicBezTo>
                  <a:pt x="855059" y="530352"/>
                  <a:pt x="859536" y="527971"/>
                  <a:pt x="865156" y="524828"/>
                </a:cubicBezTo>
                <a:cubicBezTo>
                  <a:pt x="870776" y="521780"/>
                  <a:pt x="876205" y="517113"/>
                  <a:pt x="881444" y="510921"/>
                </a:cubicBezTo>
                <a:cubicBezTo>
                  <a:pt x="886492" y="504730"/>
                  <a:pt x="891064" y="497682"/>
                  <a:pt x="894969" y="489681"/>
                </a:cubicBezTo>
                <a:cubicBezTo>
                  <a:pt x="898684" y="481775"/>
                  <a:pt x="900780" y="472535"/>
                  <a:pt x="900780" y="461963"/>
                </a:cubicBezTo>
                <a:lnTo>
                  <a:pt x="900780" y="436817"/>
                </a:lnTo>
                <a:cubicBezTo>
                  <a:pt x="900780" y="428054"/>
                  <a:pt x="898970" y="419005"/>
                  <a:pt x="895541" y="409671"/>
                </a:cubicBezTo>
                <a:cubicBezTo>
                  <a:pt x="892112" y="400526"/>
                  <a:pt x="886111" y="391859"/>
                  <a:pt x="877443" y="383953"/>
                </a:cubicBezTo>
                <a:cubicBezTo>
                  <a:pt x="868775" y="375952"/>
                  <a:pt x="857250" y="369570"/>
                  <a:pt x="843153" y="364713"/>
                </a:cubicBezTo>
                <a:cubicBezTo>
                  <a:pt x="828961" y="359855"/>
                  <a:pt x="810863" y="357474"/>
                  <a:pt x="789337" y="357474"/>
                </a:cubicBezTo>
                <a:cubicBezTo>
                  <a:pt x="746094" y="357474"/>
                  <a:pt x="716947" y="366522"/>
                  <a:pt x="701802" y="384620"/>
                </a:cubicBezTo>
                <a:cubicBezTo>
                  <a:pt x="686848" y="402622"/>
                  <a:pt x="679133" y="424530"/>
                  <a:pt x="679133" y="450057"/>
                </a:cubicBezTo>
                <a:lnTo>
                  <a:pt x="569500" y="450057"/>
                </a:lnTo>
                <a:lnTo>
                  <a:pt x="569500" y="418148"/>
                </a:lnTo>
                <a:cubicBezTo>
                  <a:pt x="569500" y="395955"/>
                  <a:pt x="573596" y="375285"/>
                  <a:pt x="581787" y="355664"/>
                </a:cubicBezTo>
                <a:cubicBezTo>
                  <a:pt x="589883" y="336138"/>
                  <a:pt x="603028" y="318993"/>
                  <a:pt x="621030" y="304419"/>
                </a:cubicBezTo>
                <a:cubicBezTo>
                  <a:pt x="639128" y="289751"/>
                  <a:pt x="661892" y="278226"/>
                  <a:pt x="689420" y="269843"/>
                </a:cubicBezTo>
                <a:cubicBezTo>
                  <a:pt x="716947" y="261366"/>
                  <a:pt x="749999" y="257080"/>
                  <a:pt x="788670" y="257080"/>
                </a:cubicBezTo>
                <a:close/>
                <a:moveTo>
                  <a:pt x="262794" y="92679"/>
                </a:moveTo>
                <a:lnTo>
                  <a:pt x="372332" y="92679"/>
                </a:lnTo>
                <a:lnTo>
                  <a:pt x="372332" y="267653"/>
                </a:lnTo>
                <a:lnTo>
                  <a:pt x="482727" y="267653"/>
                </a:lnTo>
                <a:lnTo>
                  <a:pt x="482727" y="362903"/>
                </a:lnTo>
                <a:lnTo>
                  <a:pt x="372332" y="362903"/>
                </a:lnTo>
                <a:lnTo>
                  <a:pt x="372332" y="786480"/>
                </a:lnTo>
                <a:cubicBezTo>
                  <a:pt x="372332" y="794481"/>
                  <a:pt x="373475" y="802958"/>
                  <a:pt x="375570" y="812197"/>
                </a:cubicBezTo>
                <a:cubicBezTo>
                  <a:pt x="377761" y="821437"/>
                  <a:pt x="382619" y="830486"/>
                  <a:pt x="390429" y="839248"/>
                </a:cubicBezTo>
                <a:cubicBezTo>
                  <a:pt x="398050" y="848012"/>
                  <a:pt x="409003" y="855251"/>
                  <a:pt x="423100" y="861061"/>
                </a:cubicBezTo>
                <a:cubicBezTo>
                  <a:pt x="437102" y="866776"/>
                  <a:pt x="455771" y="869538"/>
                  <a:pt x="478917" y="869538"/>
                </a:cubicBezTo>
                <a:lnTo>
                  <a:pt x="482632" y="869538"/>
                </a:lnTo>
                <a:lnTo>
                  <a:pt x="482632" y="969931"/>
                </a:lnTo>
                <a:cubicBezTo>
                  <a:pt x="431292" y="969931"/>
                  <a:pt x="391096" y="963455"/>
                  <a:pt x="361950" y="950786"/>
                </a:cubicBezTo>
                <a:cubicBezTo>
                  <a:pt x="332708" y="937928"/>
                  <a:pt x="310610" y="922688"/>
                  <a:pt x="295751" y="905162"/>
                </a:cubicBezTo>
                <a:cubicBezTo>
                  <a:pt x="280606" y="887445"/>
                  <a:pt x="271367" y="869538"/>
                  <a:pt x="267938" y="851536"/>
                </a:cubicBezTo>
                <a:cubicBezTo>
                  <a:pt x="264509" y="833343"/>
                  <a:pt x="262794" y="819532"/>
                  <a:pt x="262794" y="809912"/>
                </a:cubicBezTo>
                <a:lnTo>
                  <a:pt x="262794" y="362903"/>
                </a:lnTo>
                <a:lnTo>
                  <a:pt x="180689" y="362903"/>
                </a:lnTo>
                <a:lnTo>
                  <a:pt x="180689" y="267653"/>
                </a:lnTo>
                <a:lnTo>
                  <a:pt x="262794" y="267653"/>
                </a:lnTo>
                <a:close/>
                <a:moveTo>
                  <a:pt x="0" y="10383"/>
                </a:moveTo>
                <a:lnTo>
                  <a:pt x="106870" y="10383"/>
                </a:lnTo>
                <a:lnTo>
                  <a:pt x="106870" y="969931"/>
                </a:lnTo>
                <a:lnTo>
                  <a:pt x="0" y="969931"/>
                </a:lnTo>
                <a:close/>
                <a:moveTo>
                  <a:pt x="1116044" y="9240"/>
                </a:moveTo>
                <a:lnTo>
                  <a:pt x="1225677" y="9240"/>
                </a:lnTo>
                <a:lnTo>
                  <a:pt x="1225677" y="143066"/>
                </a:lnTo>
                <a:lnTo>
                  <a:pt x="1116044" y="143066"/>
                </a:lnTo>
                <a:close/>
                <a:moveTo>
                  <a:pt x="2665857" y="95"/>
                </a:moveTo>
                <a:lnTo>
                  <a:pt x="2809589" y="95"/>
                </a:lnTo>
                <a:cubicBezTo>
                  <a:pt x="2801778" y="8096"/>
                  <a:pt x="2787872" y="22479"/>
                  <a:pt x="2767679" y="43243"/>
                </a:cubicBezTo>
                <a:cubicBezTo>
                  <a:pt x="2747677" y="63912"/>
                  <a:pt x="2726817" y="85725"/>
                  <a:pt x="2705004" y="108775"/>
                </a:cubicBezTo>
                <a:cubicBezTo>
                  <a:pt x="2683192" y="131731"/>
                  <a:pt x="2663094" y="152495"/>
                  <a:pt x="2644711" y="170974"/>
                </a:cubicBezTo>
                <a:cubicBezTo>
                  <a:pt x="2626328" y="189547"/>
                  <a:pt x="2614898" y="200596"/>
                  <a:pt x="2610707" y="204120"/>
                </a:cubicBezTo>
                <a:cubicBezTo>
                  <a:pt x="2606421" y="207645"/>
                  <a:pt x="2600420" y="210788"/>
                  <a:pt x="2592705" y="213360"/>
                </a:cubicBezTo>
                <a:cubicBezTo>
                  <a:pt x="2584989" y="216027"/>
                  <a:pt x="2576512" y="218122"/>
                  <a:pt x="2567082" y="219932"/>
                </a:cubicBezTo>
                <a:cubicBezTo>
                  <a:pt x="2556890" y="222599"/>
                  <a:pt x="2545746" y="224313"/>
                  <a:pt x="2533840" y="225266"/>
                </a:cubicBezTo>
                <a:cubicBezTo>
                  <a:pt x="2556128" y="188214"/>
                  <a:pt x="2576131" y="154210"/>
                  <a:pt x="2594038" y="123158"/>
                </a:cubicBezTo>
                <a:cubicBezTo>
                  <a:pt x="2601658" y="110013"/>
                  <a:pt x="2609373" y="96774"/>
                  <a:pt x="2617184" y="83534"/>
                </a:cubicBezTo>
                <a:cubicBezTo>
                  <a:pt x="2624899" y="70199"/>
                  <a:pt x="2631852" y="57912"/>
                  <a:pt x="2638234" y="46482"/>
                </a:cubicBezTo>
                <a:cubicBezTo>
                  <a:pt x="2644711" y="34957"/>
                  <a:pt x="2650521" y="25336"/>
                  <a:pt x="2655569" y="17335"/>
                </a:cubicBezTo>
                <a:cubicBezTo>
                  <a:pt x="2660713" y="9429"/>
                  <a:pt x="2664142" y="3619"/>
                  <a:pt x="2665857" y="95"/>
                </a:cubicBezTo>
                <a:close/>
                <a:moveTo>
                  <a:pt x="1888331" y="0"/>
                </a:moveTo>
                <a:lnTo>
                  <a:pt x="1997869" y="0"/>
                </a:lnTo>
                <a:lnTo>
                  <a:pt x="1997869" y="193167"/>
                </a:lnTo>
                <a:cubicBezTo>
                  <a:pt x="1997869" y="203835"/>
                  <a:pt x="1999678" y="213074"/>
                  <a:pt x="2003012" y="220980"/>
                </a:cubicBezTo>
                <a:cubicBezTo>
                  <a:pt x="2006346" y="228981"/>
                  <a:pt x="2010632" y="235934"/>
                  <a:pt x="2015871" y="242125"/>
                </a:cubicBezTo>
                <a:cubicBezTo>
                  <a:pt x="2021014" y="248317"/>
                  <a:pt x="2026348" y="252984"/>
                  <a:pt x="2032064" y="256032"/>
                </a:cubicBezTo>
                <a:cubicBezTo>
                  <a:pt x="2037588" y="259175"/>
                  <a:pt x="2042160" y="261461"/>
                  <a:pt x="2045494" y="263271"/>
                </a:cubicBezTo>
                <a:cubicBezTo>
                  <a:pt x="2048922" y="264128"/>
                  <a:pt x="2057495" y="267176"/>
                  <a:pt x="2071306" y="272415"/>
                </a:cubicBezTo>
                <a:cubicBezTo>
                  <a:pt x="2085022" y="277749"/>
                  <a:pt x="2101120" y="283655"/>
                  <a:pt x="2119693" y="290322"/>
                </a:cubicBezTo>
                <a:cubicBezTo>
                  <a:pt x="2138077" y="296989"/>
                  <a:pt x="2157317" y="303847"/>
                  <a:pt x="2177034" y="310896"/>
                </a:cubicBezTo>
                <a:cubicBezTo>
                  <a:pt x="2196751" y="317945"/>
                  <a:pt x="2214372" y="324136"/>
                  <a:pt x="2229897" y="329279"/>
                </a:cubicBezTo>
                <a:cubicBezTo>
                  <a:pt x="2260758" y="340805"/>
                  <a:pt x="2284761" y="360236"/>
                  <a:pt x="2301430" y="387572"/>
                </a:cubicBezTo>
                <a:cubicBezTo>
                  <a:pt x="2318099" y="414909"/>
                  <a:pt x="2326576" y="445294"/>
                  <a:pt x="2326576" y="478822"/>
                </a:cubicBezTo>
                <a:lnTo>
                  <a:pt x="2326576" y="777812"/>
                </a:lnTo>
                <a:lnTo>
                  <a:pt x="2326576" y="778002"/>
                </a:lnTo>
                <a:lnTo>
                  <a:pt x="2326576" y="809720"/>
                </a:lnTo>
                <a:cubicBezTo>
                  <a:pt x="2326576" y="831723"/>
                  <a:pt x="2322385" y="852488"/>
                  <a:pt x="2314289" y="872014"/>
                </a:cubicBezTo>
                <a:cubicBezTo>
                  <a:pt x="2306002" y="891349"/>
                  <a:pt x="2293048" y="908304"/>
                  <a:pt x="2274951" y="922877"/>
                </a:cubicBezTo>
                <a:cubicBezTo>
                  <a:pt x="2256853" y="937450"/>
                  <a:pt x="2234088" y="948976"/>
                  <a:pt x="2206561" y="957263"/>
                </a:cubicBezTo>
                <a:cubicBezTo>
                  <a:pt x="2179130" y="965645"/>
                  <a:pt x="2145982" y="969836"/>
                  <a:pt x="2107311" y="969836"/>
                </a:cubicBezTo>
                <a:cubicBezTo>
                  <a:pt x="2031777" y="969836"/>
                  <a:pt x="1976533" y="954596"/>
                  <a:pt x="1941671" y="924211"/>
                </a:cubicBezTo>
                <a:cubicBezTo>
                  <a:pt x="1906905" y="893731"/>
                  <a:pt x="1889093" y="856107"/>
                  <a:pt x="1888331" y="811054"/>
                </a:cubicBezTo>
                <a:close/>
              </a:path>
            </a:pathLst>
          </a:custGeom>
          <a:solidFill>
            <a:srgbClr val="0F294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7BB490B8-026E-D27A-4104-56CAF1A15229}"/>
              </a:ext>
            </a:extLst>
          </p:cNvPr>
          <p:cNvSpPr/>
          <p:nvPr/>
        </p:nvSpPr>
        <p:spPr>
          <a:xfrm>
            <a:off x="1006467" y="2412872"/>
            <a:ext cx="1162292" cy="1618215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F1819C01-D877-91E1-00C2-EEBF88642A3F}"/>
              </a:ext>
            </a:extLst>
          </p:cNvPr>
          <p:cNvSpPr/>
          <p:nvPr/>
        </p:nvSpPr>
        <p:spPr>
          <a:xfrm>
            <a:off x="4549729" y="4228021"/>
            <a:ext cx="2386533" cy="301116"/>
          </a:xfrm>
          <a:custGeom>
            <a:avLst/>
            <a:gdLst>
              <a:gd name="connsiteX0" fmla="*/ 766382 w 1471326"/>
              <a:gd name="connsiteY0" fmla="*/ 68961 h 185642"/>
              <a:gd name="connsiteX1" fmla="*/ 746951 w 1471326"/>
              <a:gd name="connsiteY1" fmla="*/ 73819 h 185642"/>
              <a:gd name="connsiteX2" fmla="*/ 742570 w 1471326"/>
              <a:gd name="connsiteY2" fmla="*/ 95155 h 185642"/>
              <a:gd name="connsiteX3" fmla="*/ 790290 w 1471326"/>
              <a:gd name="connsiteY3" fmla="*/ 95155 h 185642"/>
              <a:gd name="connsiteX4" fmla="*/ 790290 w 1471326"/>
              <a:gd name="connsiteY4" fmla="*/ 91059 h 185642"/>
              <a:gd name="connsiteX5" fmla="*/ 785717 w 1471326"/>
              <a:gd name="connsiteY5" fmla="*/ 73057 h 185642"/>
              <a:gd name="connsiteX6" fmla="*/ 766382 w 1471326"/>
              <a:gd name="connsiteY6" fmla="*/ 68961 h 185642"/>
              <a:gd name="connsiteX7" fmla="*/ 277177 w 1471326"/>
              <a:gd name="connsiteY7" fmla="*/ 68961 h 185642"/>
              <a:gd name="connsiteX8" fmla="*/ 257651 w 1471326"/>
              <a:gd name="connsiteY8" fmla="*/ 73819 h 185642"/>
              <a:gd name="connsiteX9" fmla="*/ 253270 w 1471326"/>
              <a:gd name="connsiteY9" fmla="*/ 95155 h 185642"/>
              <a:gd name="connsiteX10" fmla="*/ 300990 w 1471326"/>
              <a:gd name="connsiteY10" fmla="*/ 95155 h 185642"/>
              <a:gd name="connsiteX11" fmla="*/ 300990 w 1471326"/>
              <a:gd name="connsiteY11" fmla="*/ 91059 h 185642"/>
              <a:gd name="connsiteX12" fmla="*/ 296418 w 1471326"/>
              <a:gd name="connsiteY12" fmla="*/ 73057 h 185642"/>
              <a:gd name="connsiteX13" fmla="*/ 277177 w 1471326"/>
              <a:gd name="connsiteY13" fmla="*/ 68961 h 185642"/>
              <a:gd name="connsiteX14" fmla="*/ 1051940 w 1471326"/>
              <a:gd name="connsiteY14" fmla="*/ 68866 h 185642"/>
              <a:gd name="connsiteX15" fmla="*/ 1031557 w 1471326"/>
              <a:gd name="connsiteY15" fmla="*/ 74200 h 185642"/>
              <a:gd name="connsiteX16" fmla="*/ 1027652 w 1471326"/>
              <a:gd name="connsiteY16" fmla="*/ 102393 h 185642"/>
              <a:gd name="connsiteX17" fmla="*/ 1031557 w 1471326"/>
              <a:gd name="connsiteY17" fmla="*/ 130587 h 185642"/>
              <a:gd name="connsiteX18" fmla="*/ 1051940 w 1471326"/>
              <a:gd name="connsiteY18" fmla="*/ 136017 h 185642"/>
              <a:gd name="connsiteX19" fmla="*/ 1072324 w 1471326"/>
              <a:gd name="connsiteY19" fmla="*/ 130587 h 185642"/>
              <a:gd name="connsiteX20" fmla="*/ 1076229 w 1471326"/>
              <a:gd name="connsiteY20" fmla="*/ 102393 h 185642"/>
              <a:gd name="connsiteX21" fmla="*/ 1072324 w 1471326"/>
              <a:gd name="connsiteY21" fmla="*/ 74200 h 185642"/>
              <a:gd name="connsiteX22" fmla="*/ 1051940 w 1471326"/>
              <a:gd name="connsiteY22" fmla="*/ 68866 h 185642"/>
              <a:gd name="connsiteX23" fmla="*/ 144113 w 1471326"/>
              <a:gd name="connsiteY23" fmla="*/ 59627 h 185642"/>
              <a:gd name="connsiteX24" fmla="*/ 156781 w 1471326"/>
              <a:gd name="connsiteY24" fmla="*/ 59627 h 185642"/>
              <a:gd name="connsiteX25" fmla="*/ 171640 w 1471326"/>
              <a:gd name="connsiteY25" fmla="*/ 106204 h 185642"/>
              <a:gd name="connsiteX26" fmla="*/ 176308 w 1471326"/>
              <a:gd name="connsiteY26" fmla="*/ 120777 h 185642"/>
              <a:gd name="connsiteX27" fmla="*/ 178498 w 1471326"/>
              <a:gd name="connsiteY27" fmla="*/ 128207 h 185642"/>
              <a:gd name="connsiteX28" fmla="*/ 180880 w 1471326"/>
              <a:gd name="connsiteY28" fmla="*/ 135541 h 185642"/>
              <a:gd name="connsiteX29" fmla="*/ 181165 w 1471326"/>
              <a:gd name="connsiteY29" fmla="*/ 135541 h 185642"/>
              <a:gd name="connsiteX30" fmla="*/ 183261 w 1471326"/>
              <a:gd name="connsiteY30" fmla="*/ 128302 h 185642"/>
              <a:gd name="connsiteX31" fmla="*/ 185356 w 1471326"/>
              <a:gd name="connsiteY31" fmla="*/ 120968 h 185642"/>
              <a:gd name="connsiteX32" fmla="*/ 189833 w 1471326"/>
              <a:gd name="connsiteY32" fmla="*/ 106490 h 185642"/>
              <a:gd name="connsiteX33" fmla="*/ 204121 w 1471326"/>
              <a:gd name="connsiteY33" fmla="*/ 59627 h 185642"/>
              <a:gd name="connsiteX34" fmla="*/ 217741 w 1471326"/>
              <a:gd name="connsiteY34" fmla="*/ 59627 h 185642"/>
              <a:gd name="connsiteX35" fmla="*/ 189738 w 1471326"/>
              <a:gd name="connsiteY35" fmla="*/ 145257 h 185642"/>
              <a:gd name="connsiteX36" fmla="*/ 171926 w 1471326"/>
              <a:gd name="connsiteY36" fmla="*/ 145257 h 185642"/>
              <a:gd name="connsiteX37" fmla="*/ 520351 w 1471326"/>
              <a:gd name="connsiteY37" fmla="*/ 59626 h 185642"/>
              <a:gd name="connsiteX38" fmla="*/ 532543 w 1471326"/>
              <a:gd name="connsiteY38" fmla="*/ 59626 h 185642"/>
              <a:gd name="connsiteX39" fmla="*/ 532543 w 1471326"/>
              <a:gd name="connsiteY39" fmla="*/ 145256 h 185642"/>
              <a:gd name="connsiteX40" fmla="*/ 520351 w 1471326"/>
              <a:gd name="connsiteY40" fmla="*/ 145256 h 185642"/>
              <a:gd name="connsiteX41" fmla="*/ 0 w 1471326"/>
              <a:gd name="connsiteY41" fmla="*/ 59626 h 185642"/>
              <a:gd name="connsiteX42" fmla="*/ 12287 w 1471326"/>
              <a:gd name="connsiteY42" fmla="*/ 59626 h 185642"/>
              <a:gd name="connsiteX43" fmla="*/ 12287 w 1471326"/>
              <a:gd name="connsiteY43" fmla="*/ 145256 h 185642"/>
              <a:gd name="connsiteX44" fmla="*/ 0 w 1471326"/>
              <a:gd name="connsiteY44" fmla="*/ 145256 h 185642"/>
              <a:gd name="connsiteX45" fmla="*/ 1154621 w 1471326"/>
              <a:gd name="connsiteY45" fmla="*/ 58579 h 185642"/>
              <a:gd name="connsiteX46" fmla="*/ 1187958 w 1471326"/>
              <a:gd name="connsiteY46" fmla="*/ 79058 h 185642"/>
              <a:gd name="connsiteX47" fmla="*/ 1187958 w 1471326"/>
              <a:gd name="connsiteY47" fmla="*/ 82010 h 185642"/>
              <a:gd name="connsiteX48" fmla="*/ 1175575 w 1471326"/>
              <a:gd name="connsiteY48" fmla="*/ 82010 h 185642"/>
              <a:gd name="connsiteX49" fmla="*/ 1172051 w 1471326"/>
              <a:gd name="connsiteY49" fmla="*/ 71057 h 185642"/>
              <a:gd name="connsiteX50" fmla="*/ 1153763 w 1471326"/>
              <a:gd name="connsiteY50" fmla="*/ 68961 h 185642"/>
              <a:gd name="connsiteX51" fmla="*/ 1136428 w 1471326"/>
              <a:gd name="connsiteY51" fmla="*/ 71247 h 185642"/>
              <a:gd name="connsiteX52" fmla="*/ 1132618 w 1471326"/>
              <a:gd name="connsiteY52" fmla="*/ 82201 h 185642"/>
              <a:gd name="connsiteX53" fmla="*/ 1145000 w 1471326"/>
              <a:gd name="connsiteY53" fmla="*/ 96012 h 185642"/>
              <a:gd name="connsiteX54" fmla="*/ 1154906 w 1471326"/>
              <a:gd name="connsiteY54" fmla="*/ 96584 h 185642"/>
              <a:gd name="connsiteX55" fmla="*/ 1167479 w 1471326"/>
              <a:gd name="connsiteY55" fmla="*/ 97250 h 185642"/>
              <a:gd name="connsiteX56" fmla="*/ 1190244 w 1471326"/>
              <a:gd name="connsiteY56" fmla="*/ 121539 h 185642"/>
              <a:gd name="connsiteX57" fmla="*/ 1182719 w 1471326"/>
              <a:gd name="connsiteY57" fmla="*/ 141256 h 185642"/>
              <a:gd name="connsiteX58" fmla="*/ 1155002 w 1471326"/>
              <a:gd name="connsiteY58" fmla="*/ 146685 h 185642"/>
              <a:gd name="connsiteX59" fmla="*/ 1126617 w 1471326"/>
              <a:gd name="connsiteY59" fmla="*/ 141542 h 185642"/>
              <a:gd name="connsiteX60" fmla="*/ 1118902 w 1471326"/>
              <a:gd name="connsiteY60" fmla="*/ 122777 h 185642"/>
              <a:gd name="connsiteX61" fmla="*/ 1118902 w 1471326"/>
              <a:gd name="connsiteY61" fmla="*/ 118206 h 185642"/>
              <a:gd name="connsiteX62" fmla="*/ 1131665 w 1471326"/>
              <a:gd name="connsiteY62" fmla="*/ 118206 h 185642"/>
              <a:gd name="connsiteX63" fmla="*/ 1131856 w 1471326"/>
              <a:gd name="connsiteY63" fmla="*/ 122206 h 185642"/>
              <a:gd name="connsiteX64" fmla="*/ 1136047 w 1471326"/>
              <a:gd name="connsiteY64" fmla="*/ 133350 h 185642"/>
              <a:gd name="connsiteX65" fmla="*/ 1152716 w 1471326"/>
              <a:gd name="connsiteY65" fmla="*/ 136208 h 185642"/>
              <a:gd name="connsiteX66" fmla="*/ 1172718 w 1471326"/>
              <a:gd name="connsiteY66" fmla="*/ 133255 h 185642"/>
              <a:gd name="connsiteX67" fmla="*/ 1177480 w 1471326"/>
              <a:gd name="connsiteY67" fmla="*/ 120873 h 185642"/>
              <a:gd name="connsiteX68" fmla="*/ 1165384 w 1471326"/>
              <a:gd name="connsiteY68" fmla="*/ 107347 h 185642"/>
              <a:gd name="connsiteX69" fmla="*/ 1128617 w 1471326"/>
              <a:gd name="connsiteY69" fmla="*/ 102584 h 185642"/>
              <a:gd name="connsiteX70" fmla="*/ 1119759 w 1471326"/>
              <a:gd name="connsiteY70" fmla="*/ 82582 h 185642"/>
              <a:gd name="connsiteX71" fmla="*/ 1126807 w 1471326"/>
              <a:gd name="connsiteY71" fmla="*/ 63437 h 185642"/>
              <a:gd name="connsiteX72" fmla="*/ 1154621 w 1471326"/>
              <a:gd name="connsiteY72" fmla="*/ 58579 h 185642"/>
              <a:gd name="connsiteX73" fmla="*/ 379475 w 1471326"/>
              <a:gd name="connsiteY73" fmla="*/ 58579 h 185642"/>
              <a:gd name="connsiteX74" fmla="*/ 412813 w 1471326"/>
              <a:gd name="connsiteY74" fmla="*/ 79058 h 185642"/>
              <a:gd name="connsiteX75" fmla="*/ 412813 w 1471326"/>
              <a:gd name="connsiteY75" fmla="*/ 82106 h 185642"/>
              <a:gd name="connsiteX76" fmla="*/ 412623 w 1471326"/>
              <a:gd name="connsiteY76" fmla="*/ 82010 h 185642"/>
              <a:gd name="connsiteX77" fmla="*/ 400335 w 1471326"/>
              <a:gd name="connsiteY77" fmla="*/ 82010 h 185642"/>
              <a:gd name="connsiteX78" fmla="*/ 396811 w 1471326"/>
              <a:gd name="connsiteY78" fmla="*/ 71057 h 185642"/>
              <a:gd name="connsiteX79" fmla="*/ 378523 w 1471326"/>
              <a:gd name="connsiteY79" fmla="*/ 68961 h 185642"/>
              <a:gd name="connsiteX80" fmla="*/ 361188 w 1471326"/>
              <a:gd name="connsiteY80" fmla="*/ 71247 h 185642"/>
              <a:gd name="connsiteX81" fmla="*/ 357473 w 1471326"/>
              <a:gd name="connsiteY81" fmla="*/ 82201 h 185642"/>
              <a:gd name="connsiteX82" fmla="*/ 369855 w 1471326"/>
              <a:gd name="connsiteY82" fmla="*/ 96012 h 185642"/>
              <a:gd name="connsiteX83" fmla="*/ 379856 w 1471326"/>
              <a:gd name="connsiteY83" fmla="*/ 96584 h 185642"/>
              <a:gd name="connsiteX84" fmla="*/ 392430 w 1471326"/>
              <a:gd name="connsiteY84" fmla="*/ 97250 h 185642"/>
              <a:gd name="connsiteX85" fmla="*/ 415194 w 1471326"/>
              <a:gd name="connsiteY85" fmla="*/ 121539 h 185642"/>
              <a:gd name="connsiteX86" fmla="*/ 407670 w 1471326"/>
              <a:gd name="connsiteY86" fmla="*/ 141256 h 185642"/>
              <a:gd name="connsiteX87" fmla="*/ 379952 w 1471326"/>
              <a:gd name="connsiteY87" fmla="*/ 146685 h 185642"/>
              <a:gd name="connsiteX88" fmla="*/ 351567 w 1471326"/>
              <a:gd name="connsiteY88" fmla="*/ 141542 h 185642"/>
              <a:gd name="connsiteX89" fmla="*/ 343852 w 1471326"/>
              <a:gd name="connsiteY89" fmla="*/ 122777 h 185642"/>
              <a:gd name="connsiteX90" fmla="*/ 343852 w 1471326"/>
              <a:gd name="connsiteY90" fmla="*/ 118206 h 185642"/>
              <a:gd name="connsiteX91" fmla="*/ 356520 w 1471326"/>
              <a:gd name="connsiteY91" fmla="*/ 118206 h 185642"/>
              <a:gd name="connsiteX92" fmla="*/ 356711 w 1471326"/>
              <a:gd name="connsiteY92" fmla="*/ 122206 h 185642"/>
              <a:gd name="connsiteX93" fmla="*/ 360902 w 1471326"/>
              <a:gd name="connsiteY93" fmla="*/ 133350 h 185642"/>
              <a:gd name="connsiteX94" fmla="*/ 377571 w 1471326"/>
              <a:gd name="connsiteY94" fmla="*/ 136208 h 185642"/>
              <a:gd name="connsiteX95" fmla="*/ 397573 w 1471326"/>
              <a:gd name="connsiteY95" fmla="*/ 133255 h 185642"/>
              <a:gd name="connsiteX96" fmla="*/ 402336 w 1471326"/>
              <a:gd name="connsiteY96" fmla="*/ 120873 h 185642"/>
              <a:gd name="connsiteX97" fmla="*/ 390334 w 1471326"/>
              <a:gd name="connsiteY97" fmla="*/ 107347 h 185642"/>
              <a:gd name="connsiteX98" fmla="*/ 353567 w 1471326"/>
              <a:gd name="connsiteY98" fmla="*/ 102584 h 185642"/>
              <a:gd name="connsiteX99" fmla="*/ 344709 w 1471326"/>
              <a:gd name="connsiteY99" fmla="*/ 82582 h 185642"/>
              <a:gd name="connsiteX100" fmla="*/ 351663 w 1471326"/>
              <a:gd name="connsiteY100" fmla="*/ 63437 h 185642"/>
              <a:gd name="connsiteX101" fmla="*/ 379475 w 1471326"/>
              <a:gd name="connsiteY101" fmla="*/ 58579 h 185642"/>
              <a:gd name="connsiteX102" fmla="*/ 1051940 w 1471326"/>
              <a:gd name="connsiteY102" fmla="*/ 58388 h 185642"/>
              <a:gd name="connsiteX103" fmla="*/ 1082230 w 1471326"/>
              <a:gd name="connsiteY103" fmla="*/ 66675 h 185642"/>
              <a:gd name="connsiteX104" fmla="*/ 1089088 w 1471326"/>
              <a:gd name="connsiteY104" fmla="*/ 102489 h 185642"/>
              <a:gd name="connsiteX105" fmla="*/ 1082230 w 1471326"/>
              <a:gd name="connsiteY105" fmla="*/ 138303 h 185642"/>
              <a:gd name="connsiteX106" fmla="*/ 1051940 w 1471326"/>
              <a:gd name="connsiteY106" fmla="*/ 146589 h 185642"/>
              <a:gd name="connsiteX107" fmla="*/ 1021651 w 1471326"/>
              <a:gd name="connsiteY107" fmla="*/ 138303 h 185642"/>
              <a:gd name="connsiteX108" fmla="*/ 1014698 w 1471326"/>
              <a:gd name="connsiteY108" fmla="*/ 102489 h 185642"/>
              <a:gd name="connsiteX109" fmla="*/ 1021651 w 1471326"/>
              <a:gd name="connsiteY109" fmla="*/ 66675 h 185642"/>
              <a:gd name="connsiteX110" fmla="*/ 1051940 w 1471326"/>
              <a:gd name="connsiteY110" fmla="*/ 58388 h 185642"/>
              <a:gd name="connsiteX111" fmla="*/ 876586 w 1471326"/>
              <a:gd name="connsiteY111" fmla="*/ 58388 h 185642"/>
              <a:gd name="connsiteX112" fmla="*/ 900970 w 1471326"/>
              <a:gd name="connsiteY112" fmla="*/ 64865 h 185642"/>
              <a:gd name="connsiteX113" fmla="*/ 907352 w 1471326"/>
              <a:gd name="connsiteY113" fmla="*/ 89535 h 185642"/>
              <a:gd name="connsiteX114" fmla="*/ 907352 w 1471326"/>
              <a:gd name="connsiteY114" fmla="*/ 145256 h 185642"/>
              <a:gd name="connsiteX115" fmla="*/ 895065 w 1471326"/>
              <a:gd name="connsiteY115" fmla="*/ 145256 h 185642"/>
              <a:gd name="connsiteX116" fmla="*/ 895065 w 1471326"/>
              <a:gd name="connsiteY116" fmla="*/ 87344 h 185642"/>
              <a:gd name="connsiteX117" fmla="*/ 890969 w 1471326"/>
              <a:gd name="connsiteY117" fmla="*/ 72580 h 185642"/>
              <a:gd name="connsiteX118" fmla="*/ 875062 w 1471326"/>
              <a:gd name="connsiteY118" fmla="*/ 68770 h 185642"/>
              <a:gd name="connsiteX119" fmla="*/ 849059 w 1471326"/>
              <a:gd name="connsiteY119" fmla="*/ 93630 h 185642"/>
              <a:gd name="connsiteX120" fmla="*/ 849059 w 1471326"/>
              <a:gd name="connsiteY120" fmla="*/ 145161 h 185642"/>
              <a:gd name="connsiteX121" fmla="*/ 836772 w 1471326"/>
              <a:gd name="connsiteY121" fmla="*/ 145161 h 185642"/>
              <a:gd name="connsiteX122" fmla="*/ 836772 w 1471326"/>
              <a:gd name="connsiteY122" fmla="*/ 59626 h 185642"/>
              <a:gd name="connsiteX123" fmla="*/ 848583 w 1471326"/>
              <a:gd name="connsiteY123" fmla="*/ 59626 h 185642"/>
              <a:gd name="connsiteX124" fmla="*/ 848202 w 1471326"/>
              <a:gd name="connsiteY124" fmla="*/ 71342 h 185642"/>
              <a:gd name="connsiteX125" fmla="*/ 848583 w 1471326"/>
              <a:gd name="connsiteY125" fmla="*/ 71628 h 185642"/>
              <a:gd name="connsiteX126" fmla="*/ 876586 w 1471326"/>
              <a:gd name="connsiteY126" fmla="*/ 58388 h 185642"/>
              <a:gd name="connsiteX127" fmla="*/ 608266 w 1471326"/>
              <a:gd name="connsiteY127" fmla="*/ 58388 h 185642"/>
              <a:gd name="connsiteX128" fmla="*/ 634174 w 1471326"/>
              <a:gd name="connsiteY128" fmla="*/ 72771 h 185642"/>
              <a:gd name="connsiteX129" fmla="*/ 634555 w 1471326"/>
              <a:gd name="connsiteY129" fmla="*/ 72771 h 185642"/>
              <a:gd name="connsiteX130" fmla="*/ 663512 w 1471326"/>
              <a:gd name="connsiteY130" fmla="*/ 58388 h 185642"/>
              <a:gd name="connsiteX131" fmla="*/ 693230 w 1471326"/>
              <a:gd name="connsiteY131" fmla="*/ 89249 h 185642"/>
              <a:gd name="connsiteX132" fmla="*/ 693230 w 1471326"/>
              <a:gd name="connsiteY132" fmla="*/ 145256 h 185642"/>
              <a:gd name="connsiteX133" fmla="*/ 681037 w 1471326"/>
              <a:gd name="connsiteY133" fmla="*/ 145256 h 185642"/>
              <a:gd name="connsiteX134" fmla="*/ 681037 w 1471326"/>
              <a:gd name="connsiteY134" fmla="*/ 88106 h 185642"/>
              <a:gd name="connsiteX135" fmla="*/ 677037 w 1471326"/>
              <a:gd name="connsiteY135" fmla="*/ 72866 h 185642"/>
              <a:gd name="connsiteX136" fmla="*/ 662083 w 1471326"/>
              <a:gd name="connsiteY136" fmla="*/ 68866 h 185642"/>
              <a:gd name="connsiteX137" fmla="*/ 642175 w 1471326"/>
              <a:gd name="connsiteY137" fmla="*/ 74390 h 185642"/>
              <a:gd name="connsiteX138" fmla="*/ 637032 w 1471326"/>
              <a:gd name="connsiteY138" fmla="*/ 95631 h 185642"/>
              <a:gd name="connsiteX139" fmla="*/ 637032 w 1471326"/>
              <a:gd name="connsiteY139" fmla="*/ 145161 h 185642"/>
              <a:gd name="connsiteX140" fmla="*/ 624649 w 1471326"/>
              <a:gd name="connsiteY140" fmla="*/ 145161 h 185642"/>
              <a:gd name="connsiteX141" fmla="*/ 624649 w 1471326"/>
              <a:gd name="connsiteY141" fmla="*/ 89154 h 185642"/>
              <a:gd name="connsiteX142" fmla="*/ 624459 w 1471326"/>
              <a:gd name="connsiteY142" fmla="*/ 85248 h 185642"/>
              <a:gd name="connsiteX143" fmla="*/ 605980 w 1471326"/>
              <a:gd name="connsiteY143" fmla="*/ 68770 h 185642"/>
              <a:gd name="connsiteX144" fmla="*/ 580834 w 1471326"/>
              <a:gd name="connsiteY144" fmla="*/ 96488 h 185642"/>
              <a:gd name="connsiteX145" fmla="*/ 580834 w 1471326"/>
              <a:gd name="connsiteY145" fmla="*/ 145161 h 185642"/>
              <a:gd name="connsiteX146" fmla="*/ 568547 w 1471326"/>
              <a:gd name="connsiteY146" fmla="*/ 145161 h 185642"/>
              <a:gd name="connsiteX147" fmla="*/ 568547 w 1471326"/>
              <a:gd name="connsiteY147" fmla="*/ 59626 h 185642"/>
              <a:gd name="connsiteX148" fmla="*/ 580834 w 1471326"/>
              <a:gd name="connsiteY148" fmla="*/ 59626 h 185642"/>
              <a:gd name="connsiteX149" fmla="*/ 580644 w 1471326"/>
              <a:gd name="connsiteY149" fmla="*/ 72580 h 185642"/>
              <a:gd name="connsiteX150" fmla="*/ 580834 w 1471326"/>
              <a:gd name="connsiteY150" fmla="*/ 72771 h 185642"/>
              <a:gd name="connsiteX151" fmla="*/ 608266 w 1471326"/>
              <a:gd name="connsiteY151" fmla="*/ 58388 h 185642"/>
              <a:gd name="connsiteX152" fmla="*/ 88106 w 1471326"/>
              <a:gd name="connsiteY152" fmla="*/ 58388 h 185642"/>
              <a:gd name="connsiteX153" fmla="*/ 112490 w 1471326"/>
              <a:gd name="connsiteY153" fmla="*/ 64865 h 185642"/>
              <a:gd name="connsiteX154" fmla="*/ 118872 w 1471326"/>
              <a:gd name="connsiteY154" fmla="*/ 89535 h 185642"/>
              <a:gd name="connsiteX155" fmla="*/ 118872 w 1471326"/>
              <a:gd name="connsiteY155" fmla="*/ 145256 h 185642"/>
              <a:gd name="connsiteX156" fmla="*/ 106585 w 1471326"/>
              <a:gd name="connsiteY156" fmla="*/ 145256 h 185642"/>
              <a:gd name="connsiteX157" fmla="*/ 106585 w 1471326"/>
              <a:gd name="connsiteY157" fmla="*/ 87344 h 185642"/>
              <a:gd name="connsiteX158" fmla="*/ 102489 w 1471326"/>
              <a:gd name="connsiteY158" fmla="*/ 72580 h 185642"/>
              <a:gd name="connsiteX159" fmla="*/ 86487 w 1471326"/>
              <a:gd name="connsiteY159" fmla="*/ 68770 h 185642"/>
              <a:gd name="connsiteX160" fmla="*/ 60579 w 1471326"/>
              <a:gd name="connsiteY160" fmla="*/ 93630 h 185642"/>
              <a:gd name="connsiteX161" fmla="*/ 60579 w 1471326"/>
              <a:gd name="connsiteY161" fmla="*/ 145161 h 185642"/>
              <a:gd name="connsiteX162" fmla="*/ 48292 w 1471326"/>
              <a:gd name="connsiteY162" fmla="*/ 145161 h 185642"/>
              <a:gd name="connsiteX163" fmla="*/ 48292 w 1471326"/>
              <a:gd name="connsiteY163" fmla="*/ 59626 h 185642"/>
              <a:gd name="connsiteX164" fmla="*/ 60103 w 1471326"/>
              <a:gd name="connsiteY164" fmla="*/ 59626 h 185642"/>
              <a:gd name="connsiteX165" fmla="*/ 59722 w 1471326"/>
              <a:gd name="connsiteY165" fmla="*/ 71342 h 185642"/>
              <a:gd name="connsiteX166" fmla="*/ 60103 w 1471326"/>
              <a:gd name="connsiteY166" fmla="*/ 71628 h 185642"/>
              <a:gd name="connsiteX167" fmla="*/ 88106 w 1471326"/>
              <a:gd name="connsiteY167" fmla="*/ 58388 h 185642"/>
              <a:gd name="connsiteX168" fmla="*/ 765334 w 1471326"/>
              <a:gd name="connsiteY168" fmla="*/ 58293 h 185642"/>
              <a:gd name="connsiteX169" fmla="*/ 795814 w 1471326"/>
              <a:gd name="connsiteY169" fmla="*/ 66008 h 185642"/>
              <a:gd name="connsiteX170" fmla="*/ 802958 w 1471326"/>
              <a:gd name="connsiteY170" fmla="*/ 98107 h 185642"/>
              <a:gd name="connsiteX171" fmla="*/ 802958 w 1471326"/>
              <a:gd name="connsiteY171" fmla="*/ 104870 h 185642"/>
              <a:gd name="connsiteX172" fmla="*/ 742379 w 1471326"/>
              <a:gd name="connsiteY172" fmla="*/ 104870 h 185642"/>
              <a:gd name="connsiteX173" fmla="*/ 746761 w 1471326"/>
              <a:gd name="connsiteY173" fmla="*/ 130588 h 185642"/>
              <a:gd name="connsiteX174" fmla="*/ 766572 w 1471326"/>
              <a:gd name="connsiteY174" fmla="*/ 136112 h 185642"/>
              <a:gd name="connsiteX175" fmla="*/ 785908 w 1471326"/>
              <a:gd name="connsiteY175" fmla="*/ 133445 h 185642"/>
              <a:gd name="connsiteX176" fmla="*/ 790290 w 1471326"/>
              <a:gd name="connsiteY176" fmla="*/ 122206 h 185642"/>
              <a:gd name="connsiteX177" fmla="*/ 790290 w 1471326"/>
              <a:gd name="connsiteY177" fmla="*/ 119444 h 185642"/>
              <a:gd name="connsiteX178" fmla="*/ 802958 w 1471326"/>
              <a:gd name="connsiteY178" fmla="*/ 119444 h 185642"/>
              <a:gd name="connsiteX179" fmla="*/ 802958 w 1471326"/>
              <a:gd name="connsiteY179" fmla="*/ 122587 h 185642"/>
              <a:gd name="connsiteX180" fmla="*/ 795052 w 1471326"/>
              <a:gd name="connsiteY180" fmla="*/ 141161 h 185642"/>
              <a:gd name="connsiteX181" fmla="*/ 767239 w 1471326"/>
              <a:gd name="connsiteY181" fmla="*/ 146495 h 185642"/>
              <a:gd name="connsiteX182" fmla="*/ 736759 w 1471326"/>
              <a:gd name="connsiteY182" fmla="*/ 137922 h 185642"/>
              <a:gd name="connsiteX183" fmla="*/ 729425 w 1471326"/>
              <a:gd name="connsiteY183" fmla="*/ 101537 h 185642"/>
              <a:gd name="connsiteX184" fmla="*/ 736759 w 1471326"/>
              <a:gd name="connsiteY184" fmla="*/ 67151 h 185642"/>
              <a:gd name="connsiteX185" fmla="*/ 765334 w 1471326"/>
              <a:gd name="connsiteY185" fmla="*/ 58293 h 185642"/>
              <a:gd name="connsiteX186" fmla="*/ 275939 w 1471326"/>
              <a:gd name="connsiteY186" fmla="*/ 58293 h 185642"/>
              <a:gd name="connsiteX187" fmla="*/ 306419 w 1471326"/>
              <a:gd name="connsiteY187" fmla="*/ 66008 h 185642"/>
              <a:gd name="connsiteX188" fmla="*/ 313658 w 1471326"/>
              <a:gd name="connsiteY188" fmla="*/ 98107 h 185642"/>
              <a:gd name="connsiteX189" fmla="*/ 313658 w 1471326"/>
              <a:gd name="connsiteY189" fmla="*/ 104870 h 185642"/>
              <a:gd name="connsiteX190" fmla="*/ 253079 w 1471326"/>
              <a:gd name="connsiteY190" fmla="*/ 104870 h 185642"/>
              <a:gd name="connsiteX191" fmla="*/ 257366 w 1471326"/>
              <a:gd name="connsiteY191" fmla="*/ 130588 h 185642"/>
              <a:gd name="connsiteX192" fmla="*/ 277273 w 1471326"/>
              <a:gd name="connsiteY192" fmla="*/ 136112 h 185642"/>
              <a:gd name="connsiteX193" fmla="*/ 296609 w 1471326"/>
              <a:gd name="connsiteY193" fmla="*/ 133445 h 185642"/>
              <a:gd name="connsiteX194" fmla="*/ 301085 w 1471326"/>
              <a:gd name="connsiteY194" fmla="*/ 122206 h 185642"/>
              <a:gd name="connsiteX195" fmla="*/ 301085 w 1471326"/>
              <a:gd name="connsiteY195" fmla="*/ 119444 h 185642"/>
              <a:gd name="connsiteX196" fmla="*/ 313563 w 1471326"/>
              <a:gd name="connsiteY196" fmla="*/ 119444 h 185642"/>
              <a:gd name="connsiteX197" fmla="*/ 313753 w 1471326"/>
              <a:gd name="connsiteY197" fmla="*/ 122587 h 185642"/>
              <a:gd name="connsiteX198" fmla="*/ 305752 w 1471326"/>
              <a:gd name="connsiteY198" fmla="*/ 141161 h 185642"/>
              <a:gd name="connsiteX199" fmla="*/ 277749 w 1471326"/>
              <a:gd name="connsiteY199" fmla="*/ 146495 h 185642"/>
              <a:gd name="connsiteX200" fmla="*/ 247269 w 1471326"/>
              <a:gd name="connsiteY200" fmla="*/ 137922 h 185642"/>
              <a:gd name="connsiteX201" fmla="*/ 240030 w 1471326"/>
              <a:gd name="connsiteY201" fmla="*/ 101537 h 185642"/>
              <a:gd name="connsiteX202" fmla="*/ 247364 w 1471326"/>
              <a:gd name="connsiteY202" fmla="*/ 67151 h 185642"/>
              <a:gd name="connsiteX203" fmla="*/ 275939 w 1471326"/>
              <a:gd name="connsiteY203" fmla="*/ 58293 h 185642"/>
              <a:gd name="connsiteX204" fmla="*/ 1377600 w 1471326"/>
              <a:gd name="connsiteY204" fmla="*/ 46006 h 185642"/>
              <a:gd name="connsiteX205" fmla="*/ 1352454 w 1471326"/>
              <a:gd name="connsiteY205" fmla="*/ 116015 h 185642"/>
              <a:gd name="connsiteX206" fmla="*/ 1403093 w 1471326"/>
              <a:gd name="connsiteY206" fmla="*/ 116015 h 185642"/>
              <a:gd name="connsiteX207" fmla="*/ 1403127 w 1471326"/>
              <a:gd name="connsiteY207" fmla="*/ 116110 h 185642"/>
              <a:gd name="connsiteX208" fmla="*/ 1403223 w 1471326"/>
              <a:gd name="connsiteY208" fmla="*/ 116015 h 185642"/>
              <a:gd name="connsiteX209" fmla="*/ 1403093 w 1471326"/>
              <a:gd name="connsiteY209" fmla="*/ 116015 h 185642"/>
              <a:gd name="connsiteX210" fmla="*/ 1395698 w 1471326"/>
              <a:gd name="connsiteY210" fmla="*/ 95726 h 185642"/>
              <a:gd name="connsiteX211" fmla="*/ 1388268 w 1471326"/>
              <a:gd name="connsiteY211" fmla="*/ 75724 h 185642"/>
              <a:gd name="connsiteX212" fmla="*/ 1385792 w 1471326"/>
              <a:gd name="connsiteY212" fmla="*/ 68771 h 185642"/>
              <a:gd name="connsiteX213" fmla="*/ 1383030 w 1471326"/>
              <a:gd name="connsiteY213" fmla="*/ 61055 h 185642"/>
              <a:gd name="connsiteX214" fmla="*/ 1380268 w 1471326"/>
              <a:gd name="connsiteY214" fmla="*/ 53245 h 185642"/>
              <a:gd name="connsiteX215" fmla="*/ 1377600 w 1471326"/>
              <a:gd name="connsiteY215" fmla="*/ 46006 h 185642"/>
              <a:gd name="connsiteX216" fmla="*/ 943832 w 1471326"/>
              <a:gd name="connsiteY216" fmla="*/ 38862 h 185642"/>
              <a:gd name="connsiteX217" fmla="*/ 956119 w 1471326"/>
              <a:gd name="connsiteY217" fmla="*/ 38862 h 185642"/>
              <a:gd name="connsiteX218" fmla="*/ 956119 w 1471326"/>
              <a:gd name="connsiteY218" fmla="*/ 59531 h 185642"/>
              <a:gd name="connsiteX219" fmla="*/ 988694 w 1471326"/>
              <a:gd name="connsiteY219" fmla="*/ 59531 h 185642"/>
              <a:gd name="connsiteX220" fmla="*/ 988694 w 1471326"/>
              <a:gd name="connsiteY220" fmla="*/ 59627 h 185642"/>
              <a:gd name="connsiteX221" fmla="*/ 988694 w 1471326"/>
              <a:gd name="connsiteY221" fmla="*/ 70104 h 185642"/>
              <a:gd name="connsiteX222" fmla="*/ 956119 w 1471326"/>
              <a:gd name="connsiteY222" fmla="*/ 70104 h 185642"/>
              <a:gd name="connsiteX223" fmla="*/ 956119 w 1471326"/>
              <a:gd name="connsiteY223" fmla="*/ 122491 h 185642"/>
              <a:gd name="connsiteX224" fmla="*/ 968216 w 1471326"/>
              <a:gd name="connsiteY224" fmla="*/ 136112 h 185642"/>
              <a:gd name="connsiteX225" fmla="*/ 980027 w 1471326"/>
              <a:gd name="connsiteY225" fmla="*/ 123920 h 185642"/>
              <a:gd name="connsiteX226" fmla="*/ 980027 w 1471326"/>
              <a:gd name="connsiteY226" fmla="*/ 119634 h 185642"/>
              <a:gd name="connsiteX227" fmla="*/ 980312 w 1471326"/>
              <a:gd name="connsiteY227" fmla="*/ 114967 h 185642"/>
              <a:gd name="connsiteX228" fmla="*/ 991838 w 1471326"/>
              <a:gd name="connsiteY228" fmla="*/ 114967 h 185642"/>
              <a:gd name="connsiteX229" fmla="*/ 991838 w 1471326"/>
              <a:gd name="connsiteY229" fmla="*/ 121253 h 185642"/>
              <a:gd name="connsiteX230" fmla="*/ 968216 w 1471326"/>
              <a:gd name="connsiteY230" fmla="*/ 146495 h 185642"/>
              <a:gd name="connsiteX231" fmla="*/ 943832 w 1471326"/>
              <a:gd name="connsiteY231" fmla="*/ 125444 h 185642"/>
              <a:gd name="connsiteX232" fmla="*/ 943832 w 1471326"/>
              <a:gd name="connsiteY232" fmla="*/ 70009 h 185642"/>
              <a:gd name="connsiteX233" fmla="*/ 932402 w 1471326"/>
              <a:gd name="connsiteY233" fmla="*/ 70009 h 185642"/>
              <a:gd name="connsiteX234" fmla="*/ 932402 w 1471326"/>
              <a:gd name="connsiteY234" fmla="*/ 59531 h 185642"/>
              <a:gd name="connsiteX235" fmla="*/ 943832 w 1471326"/>
              <a:gd name="connsiteY235" fmla="*/ 59531 h 185642"/>
              <a:gd name="connsiteX236" fmla="*/ 447104 w 1471326"/>
              <a:gd name="connsiteY236" fmla="*/ 38862 h 185642"/>
              <a:gd name="connsiteX237" fmla="*/ 459391 w 1471326"/>
              <a:gd name="connsiteY237" fmla="*/ 38862 h 185642"/>
              <a:gd name="connsiteX238" fmla="*/ 459391 w 1471326"/>
              <a:gd name="connsiteY238" fmla="*/ 59531 h 185642"/>
              <a:gd name="connsiteX239" fmla="*/ 492062 w 1471326"/>
              <a:gd name="connsiteY239" fmla="*/ 59531 h 185642"/>
              <a:gd name="connsiteX240" fmla="*/ 491967 w 1471326"/>
              <a:gd name="connsiteY240" fmla="*/ 59627 h 185642"/>
              <a:gd name="connsiteX241" fmla="*/ 491967 w 1471326"/>
              <a:gd name="connsiteY241" fmla="*/ 70104 h 185642"/>
              <a:gd name="connsiteX242" fmla="*/ 459296 w 1471326"/>
              <a:gd name="connsiteY242" fmla="*/ 70104 h 185642"/>
              <a:gd name="connsiteX243" fmla="*/ 459296 w 1471326"/>
              <a:gd name="connsiteY243" fmla="*/ 122491 h 185642"/>
              <a:gd name="connsiteX244" fmla="*/ 471297 w 1471326"/>
              <a:gd name="connsiteY244" fmla="*/ 136112 h 185642"/>
              <a:gd name="connsiteX245" fmla="*/ 483299 w 1471326"/>
              <a:gd name="connsiteY245" fmla="*/ 123920 h 185642"/>
              <a:gd name="connsiteX246" fmla="*/ 483489 w 1471326"/>
              <a:gd name="connsiteY246" fmla="*/ 119634 h 185642"/>
              <a:gd name="connsiteX247" fmla="*/ 483489 w 1471326"/>
              <a:gd name="connsiteY247" fmla="*/ 114967 h 185642"/>
              <a:gd name="connsiteX248" fmla="*/ 495110 w 1471326"/>
              <a:gd name="connsiteY248" fmla="*/ 114967 h 185642"/>
              <a:gd name="connsiteX249" fmla="*/ 495110 w 1471326"/>
              <a:gd name="connsiteY249" fmla="*/ 121253 h 185642"/>
              <a:gd name="connsiteX250" fmla="*/ 471488 w 1471326"/>
              <a:gd name="connsiteY250" fmla="*/ 146495 h 185642"/>
              <a:gd name="connsiteX251" fmla="*/ 447104 w 1471326"/>
              <a:gd name="connsiteY251" fmla="*/ 125444 h 185642"/>
              <a:gd name="connsiteX252" fmla="*/ 447104 w 1471326"/>
              <a:gd name="connsiteY252" fmla="*/ 70009 h 185642"/>
              <a:gd name="connsiteX253" fmla="*/ 435674 w 1471326"/>
              <a:gd name="connsiteY253" fmla="*/ 70009 h 185642"/>
              <a:gd name="connsiteX254" fmla="*/ 435674 w 1471326"/>
              <a:gd name="connsiteY254" fmla="*/ 59531 h 185642"/>
              <a:gd name="connsiteX255" fmla="*/ 447104 w 1471326"/>
              <a:gd name="connsiteY255" fmla="*/ 59531 h 185642"/>
              <a:gd name="connsiteX256" fmla="*/ 1458944 w 1471326"/>
              <a:gd name="connsiteY256" fmla="*/ 36195 h 185642"/>
              <a:gd name="connsiteX257" fmla="*/ 1471326 w 1471326"/>
              <a:gd name="connsiteY257" fmla="*/ 36195 h 185642"/>
              <a:gd name="connsiteX258" fmla="*/ 1471326 w 1471326"/>
              <a:gd name="connsiteY258" fmla="*/ 149257 h 185642"/>
              <a:gd name="connsiteX259" fmla="*/ 1458944 w 1471326"/>
              <a:gd name="connsiteY259" fmla="*/ 149257 h 185642"/>
              <a:gd name="connsiteX260" fmla="*/ 1368456 w 1471326"/>
              <a:gd name="connsiteY260" fmla="*/ 36195 h 185642"/>
              <a:gd name="connsiteX261" fmla="*/ 1385982 w 1471326"/>
              <a:gd name="connsiteY261" fmla="*/ 36195 h 185642"/>
              <a:gd name="connsiteX262" fmla="*/ 1407128 w 1471326"/>
              <a:gd name="connsiteY262" fmla="*/ 92774 h 185642"/>
              <a:gd name="connsiteX263" fmla="*/ 1428273 w 1471326"/>
              <a:gd name="connsiteY263" fmla="*/ 149257 h 185642"/>
              <a:gd name="connsiteX264" fmla="*/ 1415415 w 1471326"/>
              <a:gd name="connsiteY264" fmla="*/ 149257 h 185642"/>
              <a:gd name="connsiteX265" fmla="*/ 1406461 w 1471326"/>
              <a:gd name="connsiteY265" fmla="*/ 125254 h 185642"/>
              <a:gd name="connsiteX266" fmla="*/ 1348930 w 1471326"/>
              <a:gd name="connsiteY266" fmla="*/ 125254 h 185642"/>
              <a:gd name="connsiteX267" fmla="*/ 1341119 w 1471326"/>
              <a:gd name="connsiteY267" fmla="*/ 149257 h 185642"/>
              <a:gd name="connsiteX268" fmla="*/ 1327118 w 1471326"/>
              <a:gd name="connsiteY268" fmla="*/ 149257 h 185642"/>
              <a:gd name="connsiteX269" fmla="*/ 1347787 w 1471326"/>
              <a:gd name="connsiteY269" fmla="*/ 92774 h 185642"/>
              <a:gd name="connsiteX270" fmla="*/ 1368456 w 1471326"/>
              <a:gd name="connsiteY270" fmla="*/ 36195 h 185642"/>
              <a:gd name="connsiteX271" fmla="*/ 520351 w 1471326"/>
              <a:gd name="connsiteY271" fmla="*/ 22955 h 185642"/>
              <a:gd name="connsiteX272" fmla="*/ 532543 w 1471326"/>
              <a:gd name="connsiteY272" fmla="*/ 22955 h 185642"/>
              <a:gd name="connsiteX273" fmla="*/ 532543 w 1471326"/>
              <a:gd name="connsiteY273" fmla="*/ 37147 h 185642"/>
              <a:gd name="connsiteX274" fmla="*/ 520351 w 1471326"/>
              <a:gd name="connsiteY274" fmla="*/ 37147 h 185642"/>
              <a:gd name="connsiteX275" fmla="*/ 0 w 1471326"/>
              <a:gd name="connsiteY275" fmla="*/ 22955 h 185642"/>
              <a:gd name="connsiteX276" fmla="*/ 12287 w 1471326"/>
              <a:gd name="connsiteY276" fmla="*/ 22955 h 185642"/>
              <a:gd name="connsiteX277" fmla="*/ 12287 w 1471326"/>
              <a:gd name="connsiteY277" fmla="*/ 37147 h 185642"/>
              <a:gd name="connsiteX278" fmla="*/ 0 w 1471326"/>
              <a:gd name="connsiteY278" fmla="*/ 37147 h 185642"/>
              <a:gd name="connsiteX279" fmla="*/ 1261491 w 1471326"/>
              <a:gd name="connsiteY279" fmla="*/ 0 h 185642"/>
              <a:gd name="connsiteX280" fmla="*/ 1271397 w 1471326"/>
              <a:gd name="connsiteY280" fmla="*/ 0 h 185642"/>
              <a:gd name="connsiteX281" fmla="*/ 1271397 w 1471326"/>
              <a:gd name="connsiteY281" fmla="*/ 185642 h 185642"/>
              <a:gd name="connsiteX282" fmla="*/ 1261491 w 1471326"/>
              <a:gd name="connsiteY282" fmla="*/ 185642 h 1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1471326" h="185642">
                <a:moveTo>
                  <a:pt x="766382" y="68961"/>
                </a:moveTo>
                <a:cubicBezTo>
                  <a:pt x="756571" y="68961"/>
                  <a:pt x="749903" y="70580"/>
                  <a:pt x="746951" y="73819"/>
                </a:cubicBezTo>
                <a:cubicBezTo>
                  <a:pt x="743998" y="77057"/>
                  <a:pt x="742570" y="84201"/>
                  <a:pt x="742570" y="95155"/>
                </a:cubicBezTo>
                <a:lnTo>
                  <a:pt x="790290" y="95155"/>
                </a:lnTo>
                <a:lnTo>
                  <a:pt x="790290" y="91059"/>
                </a:lnTo>
                <a:cubicBezTo>
                  <a:pt x="790290" y="81820"/>
                  <a:pt x="788670" y="75819"/>
                  <a:pt x="785717" y="73057"/>
                </a:cubicBezTo>
                <a:cubicBezTo>
                  <a:pt x="782669" y="70295"/>
                  <a:pt x="776192" y="68961"/>
                  <a:pt x="766382" y="68961"/>
                </a:cubicBezTo>
                <a:close/>
                <a:moveTo>
                  <a:pt x="277177" y="68961"/>
                </a:moveTo>
                <a:cubicBezTo>
                  <a:pt x="267271" y="68961"/>
                  <a:pt x="260604" y="70580"/>
                  <a:pt x="257651" y="73819"/>
                </a:cubicBezTo>
                <a:cubicBezTo>
                  <a:pt x="254794" y="77057"/>
                  <a:pt x="253270" y="84201"/>
                  <a:pt x="253270" y="95155"/>
                </a:cubicBezTo>
                <a:lnTo>
                  <a:pt x="300990" y="95155"/>
                </a:lnTo>
                <a:lnTo>
                  <a:pt x="300990" y="91059"/>
                </a:lnTo>
                <a:cubicBezTo>
                  <a:pt x="300990" y="81820"/>
                  <a:pt x="299466" y="75819"/>
                  <a:pt x="296418" y="73057"/>
                </a:cubicBezTo>
                <a:cubicBezTo>
                  <a:pt x="293465" y="70295"/>
                  <a:pt x="287084" y="68961"/>
                  <a:pt x="277177" y="68961"/>
                </a:cubicBezTo>
                <a:close/>
                <a:moveTo>
                  <a:pt x="1051940" y="68866"/>
                </a:moveTo>
                <a:cubicBezTo>
                  <a:pt x="1040987" y="68866"/>
                  <a:pt x="1034224" y="70675"/>
                  <a:pt x="1031557" y="74200"/>
                </a:cubicBezTo>
                <a:cubicBezTo>
                  <a:pt x="1028986" y="77819"/>
                  <a:pt x="1027652" y="87249"/>
                  <a:pt x="1027652" y="102393"/>
                </a:cubicBezTo>
                <a:cubicBezTo>
                  <a:pt x="1027652" y="117538"/>
                  <a:pt x="1028986" y="126968"/>
                  <a:pt x="1031557" y="130587"/>
                </a:cubicBezTo>
                <a:cubicBezTo>
                  <a:pt x="1034224" y="134207"/>
                  <a:pt x="1040987" y="136017"/>
                  <a:pt x="1051940" y="136017"/>
                </a:cubicBezTo>
                <a:cubicBezTo>
                  <a:pt x="1062894" y="136017"/>
                  <a:pt x="1069848" y="134207"/>
                  <a:pt x="1072324" y="130587"/>
                </a:cubicBezTo>
                <a:cubicBezTo>
                  <a:pt x="1074991" y="126968"/>
                  <a:pt x="1076229" y="117634"/>
                  <a:pt x="1076229" y="102393"/>
                </a:cubicBezTo>
                <a:cubicBezTo>
                  <a:pt x="1076229" y="87153"/>
                  <a:pt x="1074991" y="77819"/>
                  <a:pt x="1072324" y="74200"/>
                </a:cubicBezTo>
                <a:cubicBezTo>
                  <a:pt x="1069752" y="70580"/>
                  <a:pt x="1062894" y="68866"/>
                  <a:pt x="1051940" y="68866"/>
                </a:cubicBezTo>
                <a:close/>
                <a:moveTo>
                  <a:pt x="144113" y="59627"/>
                </a:moveTo>
                <a:lnTo>
                  <a:pt x="156781" y="59627"/>
                </a:lnTo>
                <a:lnTo>
                  <a:pt x="171640" y="106204"/>
                </a:lnTo>
                <a:lnTo>
                  <a:pt x="176308" y="120777"/>
                </a:lnTo>
                <a:lnTo>
                  <a:pt x="178498" y="128207"/>
                </a:lnTo>
                <a:lnTo>
                  <a:pt x="180880" y="135541"/>
                </a:lnTo>
                <a:lnTo>
                  <a:pt x="181165" y="135541"/>
                </a:lnTo>
                <a:lnTo>
                  <a:pt x="183261" y="128302"/>
                </a:lnTo>
                <a:lnTo>
                  <a:pt x="185356" y="120968"/>
                </a:lnTo>
                <a:lnTo>
                  <a:pt x="189833" y="106490"/>
                </a:lnTo>
                <a:lnTo>
                  <a:pt x="204121" y="59627"/>
                </a:lnTo>
                <a:lnTo>
                  <a:pt x="217741" y="59627"/>
                </a:lnTo>
                <a:lnTo>
                  <a:pt x="189738" y="145257"/>
                </a:lnTo>
                <a:lnTo>
                  <a:pt x="171926" y="145257"/>
                </a:lnTo>
                <a:close/>
                <a:moveTo>
                  <a:pt x="520351" y="59626"/>
                </a:moveTo>
                <a:lnTo>
                  <a:pt x="532543" y="59626"/>
                </a:lnTo>
                <a:lnTo>
                  <a:pt x="532543" y="145256"/>
                </a:lnTo>
                <a:lnTo>
                  <a:pt x="520351" y="145256"/>
                </a:lnTo>
                <a:close/>
                <a:moveTo>
                  <a:pt x="0" y="59626"/>
                </a:moveTo>
                <a:lnTo>
                  <a:pt x="12287" y="59626"/>
                </a:lnTo>
                <a:lnTo>
                  <a:pt x="12287" y="145256"/>
                </a:lnTo>
                <a:lnTo>
                  <a:pt x="0" y="145256"/>
                </a:lnTo>
                <a:close/>
                <a:moveTo>
                  <a:pt x="1154621" y="58579"/>
                </a:moveTo>
                <a:cubicBezTo>
                  <a:pt x="1176814" y="58579"/>
                  <a:pt x="1187958" y="65437"/>
                  <a:pt x="1187958" y="79058"/>
                </a:cubicBezTo>
                <a:lnTo>
                  <a:pt x="1187958" y="82010"/>
                </a:lnTo>
                <a:lnTo>
                  <a:pt x="1175575" y="82010"/>
                </a:lnTo>
                <a:cubicBezTo>
                  <a:pt x="1175575" y="76105"/>
                  <a:pt x="1174432" y="72485"/>
                  <a:pt x="1172051" y="71057"/>
                </a:cubicBezTo>
                <a:cubicBezTo>
                  <a:pt x="1169670" y="69628"/>
                  <a:pt x="1163574" y="68961"/>
                  <a:pt x="1153763" y="68961"/>
                </a:cubicBezTo>
                <a:cubicBezTo>
                  <a:pt x="1144524" y="68961"/>
                  <a:pt x="1138809" y="69723"/>
                  <a:pt x="1136428" y="71247"/>
                </a:cubicBezTo>
                <a:cubicBezTo>
                  <a:pt x="1133856" y="72771"/>
                  <a:pt x="1132618" y="76486"/>
                  <a:pt x="1132618" y="82201"/>
                </a:cubicBezTo>
                <a:cubicBezTo>
                  <a:pt x="1132618" y="91059"/>
                  <a:pt x="1136809" y="95631"/>
                  <a:pt x="1145000" y="96012"/>
                </a:cubicBezTo>
                <a:lnTo>
                  <a:pt x="1154906" y="96584"/>
                </a:lnTo>
                <a:lnTo>
                  <a:pt x="1167479" y="97250"/>
                </a:lnTo>
                <a:cubicBezTo>
                  <a:pt x="1182624" y="98013"/>
                  <a:pt x="1190244" y="106204"/>
                  <a:pt x="1190244" y="121539"/>
                </a:cubicBezTo>
                <a:cubicBezTo>
                  <a:pt x="1190244" y="131159"/>
                  <a:pt x="1187768" y="137732"/>
                  <a:pt x="1182719" y="141256"/>
                </a:cubicBezTo>
                <a:cubicBezTo>
                  <a:pt x="1177766" y="144875"/>
                  <a:pt x="1168432" y="146685"/>
                  <a:pt x="1155002" y="146685"/>
                </a:cubicBezTo>
                <a:cubicBezTo>
                  <a:pt x="1141572" y="146685"/>
                  <a:pt x="1131761" y="144971"/>
                  <a:pt x="1126617" y="141542"/>
                </a:cubicBezTo>
                <a:cubicBezTo>
                  <a:pt x="1121473" y="138113"/>
                  <a:pt x="1118902" y="131922"/>
                  <a:pt x="1118902" y="122777"/>
                </a:cubicBezTo>
                <a:lnTo>
                  <a:pt x="1118902" y="118206"/>
                </a:lnTo>
                <a:lnTo>
                  <a:pt x="1131665" y="118206"/>
                </a:lnTo>
                <a:lnTo>
                  <a:pt x="1131856" y="122206"/>
                </a:lnTo>
                <a:cubicBezTo>
                  <a:pt x="1131856" y="127731"/>
                  <a:pt x="1133284" y="131445"/>
                  <a:pt x="1136047" y="133350"/>
                </a:cubicBezTo>
                <a:cubicBezTo>
                  <a:pt x="1138904" y="135160"/>
                  <a:pt x="1144429" y="136208"/>
                  <a:pt x="1152716" y="136208"/>
                </a:cubicBezTo>
                <a:cubicBezTo>
                  <a:pt x="1162812" y="136208"/>
                  <a:pt x="1169480" y="135255"/>
                  <a:pt x="1172718" y="133255"/>
                </a:cubicBezTo>
                <a:cubicBezTo>
                  <a:pt x="1175861" y="131255"/>
                  <a:pt x="1177480" y="127159"/>
                  <a:pt x="1177480" y="120873"/>
                </a:cubicBezTo>
                <a:cubicBezTo>
                  <a:pt x="1177480" y="111824"/>
                  <a:pt x="1173480" y="107347"/>
                  <a:pt x="1165384" y="107347"/>
                </a:cubicBezTo>
                <a:cubicBezTo>
                  <a:pt x="1146715" y="107347"/>
                  <a:pt x="1134428" y="105823"/>
                  <a:pt x="1128617" y="102584"/>
                </a:cubicBezTo>
                <a:cubicBezTo>
                  <a:pt x="1122712" y="99441"/>
                  <a:pt x="1119759" y="92679"/>
                  <a:pt x="1119759" y="82582"/>
                </a:cubicBezTo>
                <a:cubicBezTo>
                  <a:pt x="1119759" y="72962"/>
                  <a:pt x="1122045" y="66580"/>
                  <a:pt x="1126807" y="63437"/>
                </a:cubicBezTo>
                <a:cubicBezTo>
                  <a:pt x="1131475" y="60198"/>
                  <a:pt x="1140714" y="58579"/>
                  <a:pt x="1154621" y="58579"/>
                </a:cubicBezTo>
                <a:close/>
                <a:moveTo>
                  <a:pt x="379475" y="58579"/>
                </a:moveTo>
                <a:cubicBezTo>
                  <a:pt x="401764" y="58579"/>
                  <a:pt x="412813" y="65437"/>
                  <a:pt x="412813" y="79058"/>
                </a:cubicBezTo>
                <a:lnTo>
                  <a:pt x="412813" y="82106"/>
                </a:lnTo>
                <a:lnTo>
                  <a:pt x="412623" y="82010"/>
                </a:lnTo>
                <a:lnTo>
                  <a:pt x="400335" y="82010"/>
                </a:lnTo>
                <a:cubicBezTo>
                  <a:pt x="400335" y="76105"/>
                  <a:pt x="399192" y="72485"/>
                  <a:pt x="396811" y="71057"/>
                </a:cubicBezTo>
                <a:cubicBezTo>
                  <a:pt x="394430" y="69628"/>
                  <a:pt x="388334" y="68961"/>
                  <a:pt x="378523" y="68961"/>
                </a:cubicBezTo>
                <a:cubicBezTo>
                  <a:pt x="369379" y="68961"/>
                  <a:pt x="363569" y="69723"/>
                  <a:pt x="361188" y="71247"/>
                </a:cubicBezTo>
                <a:cubicBezTo>
                  <a:pt x="358616" y="72771"/>
                  <a:pt x="357473" y="76486"/>
                  <a:pt x="357473" y="82201"/>
                </a:cubicBezTo>
                <a:cubicBezTo>
                  <a:pt x="357473" y="91059"/>
                  <a:pt x="361569" y="95631"/>
                  <a:pt x="369855" y="96012"/>
                </a:cubicBezTo>
                <a:lnTo>
                  <a:pt x="379856" y="96584"/>
                </a:lnTo>
                <a:lnTo>
                  <a:pt x="392430" y="97250"/>
                </a:lnTo>
                <a:cubicBezTo>
                  <a:pt x="407574" y="98013"/>
                  <a:pt x="415194" y="106204"/>
                  <a:pt x="415194" y="121539"/>
                </a:cubicBezTo>
                <a:cubicBezTo>
                  <a:pt x="415194" y="131159"/>
                  <a:pt x="412718" y="137732"/>
                  <a:pt x="407670" y="141256"/>
                </a:cubicBezTo>
                <a:cubicBezTo>
                  <a:pt x="402621" y="144875"/>
                  <a:pt x="393382" y="146685"/>
                  <a:pt x="379952" y="146685"/>
                </a:cubicBezTo>
                <a:cubicBezTo>
                  <a:pt x="366522" y="146685"/>
                  <a:pt x="356806" y="144971"/>
                  <a:pt x="351567" y="141542"/>
                </a:cubicBezTo>
                <a:cubicBezTo>
                  <a:pt x="346424" y="138113"/>
                  <a:pt x="343852" y="131922"/>
                  <a:pt x="343852" y="122777"/>
                </a:cubicBezTo>
                <a:lnTo>
                  <a:pt x="343852" y="118206"/>
                </a:lnTo>
                <a:lnTo>
                  <a:pt x="356520" y="118206"/>
                </a:lnTo>
                <a:lnTo>
                  <a:pt x="356711" y="122206"/>
                </a:lnTo>
                <a:cubicBezTo>
                  <a:pt x="356711" y="127731"/>
                  <a:pt x="358140" y="131445"/>
                  <a:pt x="360902" y="133350"/>
                </a:cubicBezTo>
                <a:cubicBezTo>
                  <a:pt x="363759" y="135160"/>
                  <a:pt x="369284" y="136208"/>
                  <a:pt x="377571" y="136208"/>
                </a:cubicBezTo>
                <a:cubicBezTo>
                  <a:pt x="387667" y="136208"/>
                  <a:pt x="394239" y="135255"/>
                  <a:pt x="397573" y="133255"/>
                </a:cubicBezTo>
                <a:cubicBezTo>
                  <a:pt x="400716" y="131255"/>
                  <a:pt x="402336" y="127159"/>
                  <a:pt x="402336" y="120873"/>
                </a:cubicBezTo>
                <a:cubicBezTo>
                  <a:pt x="402336" y="111824"/>
                  <a:pt x="398335" y="107347"/>
                  <a:pt x="390334" y="107347"/>
                </a:cubicBezTo>
                <a:cubicBezTo>
                  <a:pt x="371665" y="107347"/>
                  <a:pt x="359378" y="105823"/>
                  <a:pt x="353567" y="102584"/>
                </a:cubicBezTo>
                <a:cubicBezTo>
                  <a:pt x="347567" y="99441"/>
                  <a:pt x="344709" y="92679"/>
                  <a:pt x="344709" y="82582"/>
                </a:cubicBezTo>
                <a:cubicBezTo>
                  <a:pt x="344709" y="72962"/>
                  <a:pt x="347090" y="66580"/>
                  <a:pt x="351663" y="63437"/>
                </a:cubicBezTo>
                <a:cubicBezTo>
                  <a:pt x="356425" y="60198"/>
                  <a:pt x="365664" y="58579"/>
                  <a:pt x="379475" y="58579"/>
                </a:cubicBezTo>
                <a:close/>
                <a:moveTo>
                  <a:pt x="1051940" y="58388"/>
                </a:moveTo>
                <a:cubicBezTo>
                  <a:pt x="1067371" y="58388"/>
                  <a:pt x="1077563" y="61150"/>
                  <a:pt x="1082230" y="66675"/>
                </a:cubicBezTo>
                <a:cubicBezTo>
                  <a:pt x="1086897" y="72104"/>
                  <a:pt x="1089088" y="84105"/>
                  <a:pt x="1089088" y="102489"/>
                </a:cubicBezTo>
                <a:cubicBezTo>
                  <a:pt x="1089088" y="120872"/>
                  <a:pt x="1086802" y="132778"/>
                  <a:pt x="1082230" y="138303"/>
                </a:cubicBezTo>
                <a:cubicBezTo>
                  <a:pt x="1077563" y="143827"/>
                  <a:pt x="1067371" y="146589"/>
                  <a:pt x="1051940" y="146589"/>
                </a:cubicBezTo>
                <a:cubicBezTo>
                  <a:pt x="1036510" y="146589"/>
                  <a:pt x="1026318" y="143827"/>
                  <a:pt x="1021651" y="138303"/>
                </a:cubicBezTo>
                <a:cubicBezTo>
                  <a:pt x="1017079" y="132873"/>
                  <a:pt x="1014698" y="120872"/>
                  <a:pt x="1014698" y="102489"/>
                </a:cubicBezTo>
                <a:cubicBezTo>
                  <a:pt x="1014698" y="84105"/>
                  <a:pt x="1017079" y="72104"/>
                  <a:pt x="1021651" y="66675"/>
                </a:cubicBezTo>
                <a:cubicBezTo>
                  <a:pt x="1026318" y="61150"/>
                  <a:pt x="1036415" y="58388"/>
                  <a:pt x="1051940" y="58388"/>
                </a:cubicBezTo>
                <a:close/>
                <a:moveTo>
                  <a:pt x="876586" y="58388"/>
                </a:moveTo>
                <a:cubicBezTo>
                  <a:pt x="888588" y="58388"/>
                  <a:pt x="896779" y="60579"/>
                  <a:pt x="900970" y="64865"/>
                </a:cubicBezTo>
                <a:cubicBezTo>
                  <a:pt x="905257" y="69151"/>
                  <a:pt x="907352" y="77438"/>
                  <a:pt x="907352" y="89535"/>
                </a:cubicBezTo>
                <a:lnTo>
                  <a:pt x="907352" y="145256"/>
                </a:lnTo>
                <a:lnTo>
                  <a:pt x="895065" y="145256"/>
                </a:lnTo>
                <a:lnTo>
                  <a:pt x="895065" y="87344"/>
                </a:lnTo>
                <a:cubicBezTo>
                  <a:pt x="895065" y="80010"/>
                  <a:pt x="893731" y="75152"/>
                  <a:pt x="890969" y="72580"/>
                </a:cubicBezTo>
                <a:cubicBezTo>
                  <a:pt x="888302" y="70009"/>
                  <a:pt x="882968" y="68770"/>
                  <a:pt x="875062" y="68770"/>
                </a:cubicBezTo>
                <a:cubicBezTo>
                  <a:pt x="857727" y="68770"/>
                  <a:pt x="849059" y="77057"/>
                  <a:pt x="849059" y="93630"/>
                </a:cubicBezTo>
                <a:lnTo>
                  <a:pt x="849059" y="145161"/>
                </a:lnTo>
                <a:lnTo>
                  <a:pt x="836772" y="145161"/>
                </a:lnTo>
                <a:lnTo>
                  <a:pt x="836772" y="59626"/>
                </a:lnTo>
                <a:lnTo>
                  <a:pt x="848583" y="59626"/>
                </a:lnTo>
                <a:lnTo>
                  <a:pt x="848202" y="71342"/>
                </a:lnTo>
                <a:lnTo>
                  <a:pt x="848583" y="71628"/>
                </a:lnTo>
                <a:cubicBezTo>
                  <a:pt x="852297" y="62865"/>
                  <a:pt x="861632" y="58388"/>
                  <a:pt x="876586" y="58388"/>
                </a:cubicBezTo>
                <a:close/>
                <a:moveTo>
                  <a:pt x="608266" y="58388"/>
                </a:moveTo>
                <a:cubicBezTo>
                  <a:pt x="622459" y="58388"/>
                  <a:pt x="631126" y="63246"/>
                  <a:pt x="634174" y="72771"/>
                </a:cubicBezTo>
                <a:lnTo>
                  <a:pt x="634555" y="72771"/>
                </a:lnTo>
                <a:cubicBezTo>
                  <a:pt x="639889" y="63151"/>
                  <a:pt x="649510" y="58388"/>
                  <a:pt x="663512" y="58388"/>
                </a:cubicBezTo>
                <a:cubicBezTo>
                  <a:pt x="683418" y="58388"/>
                  <a:pt x="693230" y="68770"/>
                  <a:pt x="693230" y="89249"/>
                </a:cubicBezTo>
                <a:lnTo>
                  <a:pt x="693230" y="145256"/>
                </a:lnTo>
                <a:lnTo>
                  <a:pt x="681037" y="145256"/>
                </a:lnTo>
                <a:lnTo>
                  <a:pt x="681037" y="88106"/>
                </a:lnTo>
                <a:cubicBezTo>
                  <a:pt x="681037" y="80581"/>
                  <a:pt x="679704" y="75533"/>
                  <a:pt x="677037" y="72866"/>
                </a:cubicBezTo>
                <a:cubicBezTo>
                  <a:pt x="674370" y="70199"/>
                  <a:pt x="669417" y="68866"/>
                  <a:pt x="662083" y="68866"/>
                </a:cubicBezTo>
                <a:cubicBezTo>
                  <a:pt x="652367" y="68866"/>
                  <a:pt x="645605" y="70675"/>
                  <a:pt x="642175" y="74390"/>
                </a:cubicBezTo>
                <a:cubicBezTo>
                  <a:pt x="638651" y="78200"/>
                  <a:pt x="637032" y="85248"/>
                  <a:pt x="637032" y="95631"/>
                </a:cubicBezTo>
                <a:lnTo>
                  <a:pt x="637032" y="145161"/>
                </a:lnTo>
                <a:lnTo>
                  <a:pt x="624649" y="145161"/>
                </a:lnTo>
                <a:lnTo>
                  <a:pt x="624649" y="89154"/>
                </a:lnTo>
                <a:lnTo>
                  <a:pt x="624459" y="85248"/>
                </a:lnTo>
                <a:cubicBezTo>
                  <a:pt x="624459" y="74200"/>
                  <a:pt x="618363" y="68770"/>
                  <a:pt x="605980" y="68770"/>
                </a:cubicBezTo>
                <a:cubicBezTo>
                  <a:pt x="589121" y="68770"/>
                  <a:pt x="580834" y="77914"/>
                  <a:pt x="580834" y="96488"/>
                </a:cubicBezTo>
                <a:lnTo>
                  <a:pt x="580834" y="145161"/>
                </a:lnTo>
                <a:lnTo>
                  <a:pt x="568547" y="145161"/>
                </a:lnTo>
                <a:lnTo>
                  <a:pt x="568547" y="59626"/>
                </a:lnTo>
                <a:lnTo>
                  <a:pt x="580834" y="59626"/>
                </a:lnTo>
                <a:lnTo>
                  <a:pt x="580644" y="72580"/>
                </a:lnTo>
                <a:lnTo>
                  <a:pt x="580834" y="72771"/>
                </a:lnTo>
                <a:cubicBezTo>
                  <a:pt x="585597" y="63151"/>
                  <a:pt x="594741" y="58388"/>
                  <a:pt x="608266" y="58388"/>
                </a:cubicBezTo>
                <a:close/>
                <a:moveTo>
                  <a:pt x="88106" y="58388"/>
                </a:moveTo>
                <a:cubicBezTo>
                  <a:pt x="100108" y="58388"/>
                  <a:pt x="108204" y="60579"/>
                  <a:pt x="112490" y="64865"/>
                </a:cubicBezTo>
                <a:cubicBezTo>
                  <a:pt x="116777" y="69151"/>
                  <a:pt x="118872" y="77438"/>
                  <a:pt x="118872" y="89535"/>
                </a:cubicBezTo>
                <a:lnTo>
                  <a:pt x="118872" y="145256"/>
                </a:lnTo>
                <a:lnTo>
                  <a:pt x="106585" y="145256"/>
                </a:lnTo>
                <a:lnTo>
                  <a:pt x="106585" y="87344"/>
                </a:lnTo>
                <a:cubicBezTo>
                  <a:pt x="106585" y="80010"/>
                  <a:pt x="105252" y="75152"/>
                  <a:pt x="102489" y="72580"/>
                </a:cubicBezTo>
                <a:cubicBezTo>
                  <a:pt x="99632" y="70009"/>
                  <a:pt x="94298" y="68770"/>
                  <a:pt x="86487" y="68770"/>
                </a:cubicBezTo>
                <a:cubicBezTo>
                  <a:pt x="69247" y="68770"/>
                  <a:pt x="60579" y="77057"/>
                  <a:pt x="60579" y="93630"/>
                </a:cubicBezTo>
                <a:lnTo>
                  <a:pt x="60579" y="145161"/>
                </a:lnTo>
                <a:lnTo>
                  <a:pt x="48292" y="145161"/>
                </a:lnTo>
                <a:lnTo>
                  <a:pt x="48292" y="59626"/>
                </a:lnTo>
                <a:lnTo>
                  <a:pt x="60103" y="59626"/>
                </a:lnTo>
                <a:lnTo>
                  <a:pt x="59722" y="71342"/>
                </a:lnTo>
                <a:lnTo>
                  <a:pt x="60103" y="71628"/>
                </a:lnTo>
                <a:cubicBezTo>
                  <a:pt x="63913" y="62865"/>
                  <a:pt x="73247" y="58388"/>
                  <a:pt x="88106" y="58388"/>
                </a:cubicBezTo>
                <a:close/>
                <a:moveTo>
                  <a:pt x="765334" y="58293"/>
                </a:moveTo>
                <a:cubicBezTo>
                  <a:pt x="780765" y="58293"/>
                  <a:pt x="790957" y="60865"/>
                  <a:pt x="795814" y="66008"/>
                </a:cubicBezTo>
                <a:cubicBezTo>
                  <a:pt x="800576" y="71152"/>
                  <a:pt x="802958" y="81820"/>
                  <a:pt x="802958" y="98107"/>
                </a:cubicBezTo>
                <a:lnTo>
                  <a:pt x="802958" y="104870"/>
                </a:lnTo>
                <a:lnTo>
                  <a:pt x="742379" y="104870"/>
                </a:lnTo>
                <a:cubicBezTo>
                  <a:pt x="742379" y="118300"/>
                  <a:pt x="743713" y="126873"/>
                  <a:pt x="746761" y="130588"/>
                </a:cubicBezTo>
                <a:cubicBezTo>
                  <a:pt x="749618" y="134303"/>
                  <a:pt x="756190" y="136112"/>
                  <a:pt x="766572" y="136112"/>
                </a:cubicBezTo>
                <a:cubicBezTo>
                  <a:pt x="776479" y="136112"/>
                  <a:pt x="782955" y="135255"/>
                  <a:pt x="785908" y="133445"/>
                </a:cubicBezTo>
                <a:cubicBezTo>
                  <a:pt x="788861" y="131731"/>
                  <a:pt x="790290" y="127921"/>
                  <a:pt x="790290" y="122206"/>
                </a:cubicBezTo>
                <a:lnTo>
                  <a:pt x="790290" y="119444"/>
                </a:lnTo>
                <a:lnTo>
                  <a:pt x="802958" y="119444"/>
                </a:lnTo>
                <a:lnTo>
                  <a:pt x="802958" y="122587"/>
                </a:lnTo>
                <a:cubicBezTo>
                  <a:pt x="802958" y="131445"/>
                  <a:pt x="800386" y="137636"/>
                  <a:pt x="795052" y="141161"/>
                </a:cubicBezTo>
                <a:cubicBezTo>
                  <a:pt x="789813" y="144685"/>
                  <a:pt x="780574" y="146495"/>
                  <a:pt x="767239" y="146495"/>
                </a:cubicBezTo>
                <a:cubicBezTo>
                  <a:pt x="751713" y="146495"/>
                  <a:pt x="741617" y="143637"/>
                  <a:pt x="736759" y="137922"/>
                </a:cubicBezTo>
                <a:cubicBezTo>
                  <a:pt x="731902" y="132112"/>
                  <a:pt x="729425" y="120015"/>
                  <a:pt x="729425" y="101537"/>
                </a:cubicBezTo>
                <a:cubicBezTo>
                  <a:pt x="729425" y="84487"/>
                  <a:pt x="731902" y="73057"/>
                  <a:pt x="736759" y="67151"/>
                </a:cubicBezTo>
                <a:cubicBezTo>
                  <a:pt x="741617" y="61341"/>
                  <a:pt x="751142" y="58293"/>
                  <a:pt x="765334" y="58293"/>
                </a:cubicBezTo>
                <a:close/>
                <a:moveTo>
                  <a:pt x="275939" y="58293"/>
                </a:moveTo>
                <a:cubicBezTo>
                  <a:pt x="291465" y="58293"/>
                  <a:pt x="301561" y="60865"/>
                  <a:pt x="306419" y="66008"/>
                </a:cubicBezTo>
                <a:cubicBezTo>
                  <a:pt x="311277" y="71152"/>
                  <a:pt x="313658" y="81820"/>
                  <a:pt x="313658" y="98107"/>
                </a:cubicBezTo>
                <a:lnTo>
                  <a:pt x="313658" y="104870"/>
                </a:lnTo>
                <a:lnTo>
                  <a:pt x="253079" y="104870"/>
                </a:lnTo>
                <a:cubicBezTo>
                  <a:pt x="253079" y="118300"/>
                  <a:pt x="254508" y="126873"/>
                  <a:pt x="257366" y="130588"/>
                </a:cubicBezTo>
                <a:cubicBezTo>
                  <a:pt x="260223" y="134303"/>
                  <a:pt x="266795" y="136112"/>
                  <a:pt x="277273" y="136112"/>
                </a:cubicBezTo>
                <a:cubicBezTo>
                  <a:pt x="287179" y="136112"/>
                  <a:pt x="293560" y="135255"/>
                  <a:pt x="296609" y="133445"/>
                </a:cubicBezTo>
                <a:cubicBezTo>
                  <a:pt x="299561" y="131731"/>
                  <a:pt x="301085" y="127921"/>
                  <a:pt x="301085" y="122206"/>
                </a:cubicBezTo>
                <a:lnTo>
                  <a:pt x="301085" y="119444"/>
                </a:lnTo>
                <a:lnTo>
                  <a:pt x="313563" y="119444"/>
                </a:lnTo>
                <a:lnTo>
                  <a:pt x="313753" y="122587"/>
                </a:lnTo>
                <a:cubicBezTo>
                  <a:pt x="313753" y="131445"/>
                  <a:pt x="311086" y="137636"/>
                  <a:pt x="305752" y="141161"/>
                </a:cubicBezTo>
                <a:cubicBezTo>
                  <a:pt x="300514" y="144685"/>
                  <a:pt x="291084" y="146495"/>
                  <a:pt x="277749" y="146495"/>
                </a:cubicBezTo>
                <a:cubicBezTo>
                  <a:pt x="262318" y="146495"/>
                  <a:pt x="252127" y="143637"/>
                  <a:pt x="247269" y="137922"/>
                </a:cubicBezTo>
                <a:cubicBezTo>
                  <a:pt x="242507" y="132112"/>
                  <a:pt x="240030" y="120015"/>
                  <a:pt x="240030" y="101537"/>
                </a:cubicBezTo>
                <a:cubicBezTo>
                  <a:pt x="240030" y="84487"/>
                  <a:pt x="242507" y="73057"/>
                  <a:pt x="247364" y="67151"/>
                </a:cubicBezTo>
                <a:cubicBezTo>
                  <a:pt x="252317" y="61341"/>
                  <a:pt x="261747" y="58293"/>
                  <a:pt x="275939" y="58293"/>
                </a:cubicBezTo>
                <a:close/>
                <a:moveTo>
                  <a:pt x="1377600" y="46006"/>
                </a:moveTo>
                <a:lnTo>
                  <a:pt x="1352454" y="116015"/>
                </a:lnTo>
                <a:lnTo>
                  <a:pt x="1403093" y="116015"/>
                </a:lnTo>
                <a:lnTo>
                  <a:pt x="1403127" y="116110"/>
                </a:lnTo>
                <a:lnTo>
                  <a:pt x="1403223" y="116015"/>
                </a:lnTo>
                <a:lnTo>
                  <a:pt x="1403093" y="116015"/>
                </a:lnTo>
                <a:lnTo>
                  <a:pt x="1395698" y="95726"/>
                </a:lnTo>
                <a:cubicBezTo>
                  <a:pt x="1393126" y="88868"/>
                  <a:pt x="1390650" y="82201"/>
                  <a:pt x="1388268" y="75724"/>
                </a:cubicBezTo>
                <a:cubicBezTo>
                  <a:pt x="1387506" y="73533"/>
                  <a:pt x="1386649" y="71247"/>
                  <a:pt x="1385792" y="68771"/>
                </a:cubicBezTo>
                <a:cubicBezTo>
                  <a:pt x="1384839" y="66294"/>
                  <a:pt x="1383982" y="63722"/>
                  <a:pt x="1383030" y="61055"/>
                </a:cubicBezTo>
                <a:cubicBezTo>
                  <a:pt x="1382077" y="58483"/>
                  <a:pt x="1381220" y="55816"/>
                  <a:pt x="1380268" y="53245"/>
                </a:cubicBezTo>
                <a:cubicBezTo>
                  <a:pt x="1379315" y="50673"/>
                  <a:pt x="1378458" y="48292"/>
                  <a:pt x="1377600" y="46006"/>
                </a:cubicBezTo>
                <a:close/>
                <a:moveTo>
                  <a:pt x="943832" y="38862"/>
                </a:moveTo>
                <a:lnTo>
                  <a:pt x="956119" y="38862"/>
                </a:lnTo>
                <a:lnTo>
                  <a:pt x="956119" y="59531"/>
                </a:lnTo>
                <a:lnTo>
                  <a:pt x="988694" y="59531"/>
                </a:lnTo>
                <a:lnTo>
                  <a:pt x="988694" y="59627"/>
                </a:lnTo>
                <a:lnTo>
                  <a:pt x="988694" y="70104"/>
                </a:lnTo>
                <a:lnTo>
                  <a:pt x="956119" y="70104"/>
                </a:lnTo>
                <a:lnTo>
                  <a:pt x="956119" y="122491"/>
                </a:lnTo>
                <a:cubicBezTo>
                  <a:pt x="956119" y="131540"/>
                  <a:pt x="960119" y="136112"/>
                  <a:pt x="968216" y="136112"/>
                </a:cubicBezTo>
                <a:cubicBezTo>
                  <a:pt x="976312" y="136112"/>
                  <a:pt x="980027" y="132016"/>
                  <a:pt x="980027" y="123920"/>
                </a:cubicBezTo>
                <a:lnTo>
                  <a:pt x="980027" y="119634"/>
                </a:lnTo>
                <a:cubicBezTo>
                  <a:pt x="980027" y="119634"/>
                  <a:pt x="980312" y="114967"/>
                  <a:pt x="980312" y="114967"/>
                </a:cubicBezTo>
                <a:lnTo>
                  <a:pt x="991838" y="114967"/>
                </a:lnTo>
                <a:lnTo>
                  <a:pt x="991838" y="121253"/>
                </a:lnTo>
                <a:cubicBezTo>
                  <a:pt x="991838" y="138017"/>
                  <a:pt x="984027" y="146495"/>
                  <a:pt x="968216" y="146495"/>
                </a:cubicBezTo>
                <a:cubicBezTo>
                  <a:pt x="952404" y="146495"/>
                  <a:pt x="943832" y="139541"/>
                  <a:pt x="943832" y="125444"/>
                </a:cubicBezTo>
                <a:lnTo>
                  <a:pt x="943832" y="70009"/>
                </a:lnTo>
                <a:lnTo>
                  <a:pt x="932402" y="70009"/>
                </a:lnTo>
                <a:lnTo>
                  <a:pt x="932402" y="59531"/>
                </a:lnTo>
                <a:lnTo>
                  <a:pt x="943832" y="59531"/>
                </a:lnTo>
                <a:close/>
                <a:moveTo>
                  <a:pt x="447104" y="38862"/>
                </a:moveTo>
                <a:lnTo>
                  <a:pt x="459391" y="38862"/>
                </a:lnTo>
                <a:lnTo>
                  <a:pt x="459391" y="59531"/>
                </a:lnTo>
                <a:lnTo>
                  <a:pt x="492062" y="59531"/>
                </a:lnTo>
                <a:lnTo>
                  <a:pt x="491967" y="59627"/>
                </a:lnTo>
                <a:lnTo>
                  <a:pt x="491967" y="70104"/>
                </a:lnTo>
                <a:lnTo>
                  <a:pt x="459296" y="70104"/>
                </a:lnTo>
                <a:lnTo>
                  <a:pt x="459296" y="122491"/>
                </a:lnTo>
                <a:cubicBezTo>
                  <a:pt x="459296" y="131540"/>
                  <a:pt x="463392" y="136112"/>
                  <a:pt x="471297" y="136112"/>
                </a:cubicBezTo>
                <a:cubicBezTo>
                  <a:pt x="479203" y="136112"/>
                  <a:pt x="483299" y="132016"/>
                  <a:pt x="483299" y="123920"/>
                </a:cubicBezTo>
                <a:lnTo>
                  <a:pt x="483489" y="119634"/>
                </a:lnTo>
                <a:lnTo>
                  <a:pt x="483489" y="114967"/>
                </a:lnTo>
                <a:lnTo>
                  <a:pt x="495110" y="114967"/>
                </a:lnTo>
                <a:lnTo>
                  <a:pt x="495110" y="121253"/>
                </a:lnTo>
                <a:cubicBezTo>
                  <a:pt x="495110" y="138017"/>
                  <a:pt x="487204" y="146495"/>
                  <a:pt x="471488" y="146495"/>
                </a:cubicBezTo>
                <a:cubicBezTo>
                  <a:pt x="455772" y="146495"/>
                  <a:pt x="447104" y="139541"/>
                  <a:pt x="447104" y="125444"/>
                </a:cubicBezTo>
                <a:lnTo>
                  <a:pt x="447104" y="70009"/>
                </a:lnTo>
                <a:lnTo>
                  <a:pt x="435674" y="70009"/>
                </a:lnTo>
                <a:lnTo>
                  <a:pt x="435674" y="59531"/>
                </a:lnTo>
                <a:lnTo>
                  <a:pt x="447104" y="59531"/>
                </a:lnTo>
                <a:close/>
                <a:moveTo>
                  <a:pt x="1458944" y="36195"/>
                </a:moveTo>
                <a:lnTo>
                  <a:pt x="1471326" y="36195"/>
                </a:lnTo>
                <a:lnTo>
                  <a:pt x="1471326" y="149257"/>
                </a:lnTo>
                <a:lnTo>
                  <a:pt x="1458944" y="149257"/>
                </a:lnTo>
                <a:close/>
                <a:moveTo>
                  <a:pt x="1368456" y="36195"/>
                </a:moveTo>
                <a:lnTo>
                  <a:pt x="1385982" y="36195"/>
                </a:lnTo>
                <a:cubicBezTo>
                  <a:pt x="1393031" y="55340"/>
                  <a:pt x="1400079" y="74200"/>
                  <a:pt x="1407128" y="92774"/>
                </a:cubicBezTo>
                <a:cubicBezTo>
                  <a:pt x="1414177" y="111347"/>
                  <a:pt x="1421225" y="130207"/>
                  <a:pt x="1428273" y="149257"/>
                </a:cubicBezTo>
                <a:lnTo>
                  <a:pt x="1415415" y="149257"/>
                </a:lnTo>
                <a:lnTo>
                  <a:pt x="1406461" y="125254"/>
                </a:lnTo>
                <a:lnTo>
                  <a:pt x="1348930" y="125254"/>
                </a:lnTo>
                <a:lnTo>
                  <a:pt x="1341119" y="149257"/>
                </a:lnTo>
                <a:lnTo>
                  <a:pt x="1327118" y="149257"/>
                </a:lnTo>
                <a:cubicBezTo>
                  <a:pt x="1334071" y="130207"/>
                  <a:pt x="1341025" y="111442"/>
                  <a:pt x="1347787" y="92774"/>
                </a:cubicBezTo>
                <a:cubicBezTo>
                  <a:pt x="1354550" y="74200"/>
                  <a:pt x="1361503" y="55340"/>
                  <a:pt x="1368456" y="36195"/>
                </a:cubicBezTo>
                <a:close/>
                <a:moveTo>
                  <a:pt x="520351" y="22955"/>
                </a:moveTo>
                <a:lnTo>
                  <a:pt x="532543" y="22955"/>
                </a:lnTo>
                <a:lnTo>
                  <a:pt x="532543" y="37147"/>
                </a:lnTo>
                <a:lnTo>
                  <a:pt x="520351" y="37147"/>
                </a:lnTo>
                <a:close/>
                <a:moveTo>
                  <a:pt x="0" y="22955"/>
                </a:moveTo>
                <a:lnTo>
                  <a:pt x="12287" y="22955"/>
                </a:lnTo>
                <a:lnTo>
                  <a:pt x="12287" y="37147"/>
                </a:lnTo>
                <a:lnTo>
                  <a:pt x="0" y="37147"/>
                </a:lnTo>
                <a:close/>
                <a:moveTo>
                  <a:pt x="1261491" y="0"/>
                </a:moveTo>
                <a:lnTo>
                  <a:pt x="1271397" y="0"/>
                </a:lnTo>
                <a:lnTo>
                  <a:pt x="1271397" y="185642"/>
                </a:lnTo>
                <a:lnTo>
                  <a:pt x="1261491" y="18564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F8E50E-73B1-4B86-9B3C-90F169BB7ED7}"/>
              </a:ext>
            </a:extLst>
          </p:cNvPr>
          <p:cNvSpPr/>
          <p:nvPr/>
        </p:nvSpPr>
        <p:spPr>
          <a:xfrm>
            <a:off x="2356939" y="4762500"/>
            <a:ext cx="9530261" cy="1350000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6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Obrigado!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941197B5-D609-B6A9-6E26-7A053D96B99B}"/>
              </a:ext>
            </a:extLst>
          </p:cNvPr>
          <p:cNvSpPr/>
          <p:nvPr/>
        </p:nvSpPr>
        <p:spPr>
          <a:xfrm rot="18963613">
            <a:off x="13195920" y="7195573"/>
            <a:ext cx="7415528" cy="3705225"/>
          </a:xfrm>
          <a:custGeom>
            <a:avLst/>
            <a:gdLst>
              <a:gd name="connsiteX0" fmla="*/ 7415528 w 7415528"/>
              <a:gd name="connsiteY0" fmla="*/ 0 h 3705225"/>
              <a:gd name="connsiteX1" fmla="*/ 3844952 w 7415528"/>
              <a:gd name="connsiteY1" fmla="*/ 3705225 h 3705225"/>
              <a:gd name="connsiteX2" fmla="*/ 0 w 7415528"/>
              <a:gd name="connsiteY2" fmla="*/ 0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5528" h="3705225">
                <a:moveTo>
                  <a:pt x="7415528" y="0"/>
                </a:moveTo>
                <a:lnTo>
                  <a:pt x="3844952" y="3705225"/>
                </a:lnTo>
                <a:lnTo>
                  <a:pt x="0" y="0"/>
                </a:lnTo>
                <a:close/>
              </a:path>
            </a:pathLst>
          </a:custGeom>
          <a:solidFill>
            <a:srgbClr val="32A3DC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B337F38-9C85-1379-7D50-945308836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" r="5167"/>
          <a:stretch/>
        </p:blipFill>
        <p:spPr>
          <a:xfrm>
            <a:off x="12298309" y="-1"/>
            <a:ext cx="5989691" cy="758370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63CC4A4-FE2E-A43B-5C64-DA34B1183F8F}"/>
              </a:ext>
            </a:extLst>
          </p:cNvPr>
          <p:cNvSpPr/>
          <p:nvPr/>
        </p:nvSpPr>
        <p:spPr>
          <a:xfrm>
            <a:off x="4492248" y="4141741"/>
            <a:ext cx="2642540" cy="387396"/>
          </a:xfrm>
          <a:prstGeom prst="rect">
            <a:avLst/>
          </a:prstGeom>
          <a:solidFill>
            <a:schemeClr val="bg1"/>
          </a:solidFill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2000" dirty="0">
                <a:solidFill>
                  <a:srgbClr val="0F2941"/>
                </a:solidFill>
                <a:latin typeface="Poppins "/>
              </a:rPr>
              <a:t>investimentos | AI</a:t>
            </a:r>
          </a:p>
        </p:txBody>
      </p:sp>
      <p:sp>
        <p:nvSpPr>
          <p:cNvPr id="3" name="Retângulo 7">
            <a:extLst>
              <a:ext uri="{FF2B5EF4-FFF2-40B4-BE49-F238E27FC236}">
                <a16:creationId xmlns:a16="http://schemas.microsoft.com/office/drawing/2014/main" id="{7B19D979-486A-AFDB-9713-B8F2E87AA868}"/>
              </a:ext>
            </a:extLst>
          </p:cNvPr>
          <p:cNvSpPr/>
          <p:nvPr/>
        </p:nvSpPr>
        <p:spPr>
          <a:xfrm>
            <a:off x="2352230" y="8937000"/>
            <a:ext cx="8534232" cy="1350000"/>
          </a:xfrm>
          <a:prstGeom prst="rect">
            <a:avLst/>
          </a:prstGeom>
          <a:solidFill>
            <a:schemeClr val="bg1"/>
          </a:solidFill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2000" dirty="0">
                <a:solidFill>
                  <a:srgbClr val="0F2941"/>
                </a:solidFill>
                <a:latin typeface="Poppins SemiBold" panose="00000700000000000000" pitchFamily="2" charset="0"/>
              </a:rPr>
              <a:t>itajubainvest.com.br</a:t>
            </a:r>
          </a:p>
        </p:txBody>
      </p:sp>
    </p:spTree>
    <p:extLst>
      <p:ext uri="{BB962C8B-B14F-4D97-AF65-F5344CB8AC3E}">
        <p14:creationId xmlns:p14="http://schemas.microsoft.com/office/powerpoint/2010/main" val="31911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1605E-6 L -0.0579 2.7160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11407 -3.33333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17284E-7 L 0.11406 -6.17284E-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6.17284E-7 L 0.11406 6.17284E-7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3.58025E-6 L 0.11406 -3.58025E-6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6" grpId="0" animBg="1"/>
      <p:bldP spid="6" grpId="1" animBg="1"/>
      <p:bldP spid="20" grpId="0" animBg="1"/>
      <p:bldP spid="2" grpId="0" animBg="1"/>
      <p:bldP spid="2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3497457C-81F8-1E47-BA48-304E37C588B9}"/>
              </a:ext>
            </a:extLst>
          </p:cNvPr>
          <p:cNvSpPr/>
          <p:nvPr/>
        </p:nvSpPr>
        <p:spPr>
          <a:xfrm>
            <a:off x="2356938" y="2424769"/>
            <a:ext cx="4647152" cy="2011106"/>
          </a:xfrm>
          <a:custGeom>
            <a:avLst/>
            <a:gdLst>
              <a:gd name="connsiteX0" fmla="*/ 482632 w 2865024"/>
              <a:gd name="connsiteY0" fmla="*/ 869443 h 1239870"/>
              <a:gd name="connsiteX1" fmla="*/ 482727 w 2865024"/>
              <a:gd name="connsiteY1" fmla="*/ 869538 h 1239870"/>
              <a:gd name="connsiteX2" fmla="*/ 482632 w 2865024"/>
              <a:gd name="connsiteY2" fmla="*/ 869538 h 1239870"/>
              <a:gd name="connsiteX3" fmla="*/ 2757773 w 2865024"/>
              <a:gd name="connsiteY3" fmla="*/ 607219 h 1239870"/>
              <a:gd name="connsiteX4" fmla="*/ 2757773 w 2865024"/>
              <a:gd name="connsiteY4" fmla="*/ 607372 h 1239870"/>
              <a:gd name="connsiteX5" fmla="*/ 2745581 w 2865024"/>
              <a:gd name="connsiteY5" fmla="*/ 627030 h 1239870"/>
              <a:gd name="connsiteX6" fmla="*/ 2725388 w 2865024"/>
              <a:gd name="connsiteY6" fmla="*/ 637698 h 1239870"/>
              <a:gd name="connsiteX7" fmla="*/ 2683287 w 2865024"/>
              <a:gd name="connsiteY7" fmla="*/ 652177 h 1239870"/>
              <a:gd name="connsiteX8" fmla="*/ 2641187 w 2865024"/>
              <a:gd name="connsiteY8" fmla="*/ 666845 h 1239870"/>
              <a:gd name="connsiteX9" fmla="*/ 2597086 w 2865024"/>
              <a:gd name="connsiteY9" fmla="*/ 682752 h 1239870"/>
              <a:gd name="connsiteX10" fmla="*/ 2567178 w 2865024"/>
              <a:gd name="connsiteY10" fmla="*/ 702659 h 1239870"/>
              <a:gd name="connsiteX11" fmla="*/ 2545842 w 2865024"/>
              <a:gd name="connsiteY11" fmla="*/ 729710 h 1239870"/>
              <a:gd name="connsiteX12" fmla="*/ 2536126 w 2865024"/>
              <a:gd name="connsiteY12" fmla="*/ 771429 h 1239870"/>
              <a:gd name="connsiteX13" fmla="*/ 2559462 w 2865024"/>
              <a:gd name="connsiteY13" fmla="*/ 844963 h 1239870"/>
              <a:gd name="connsiteX14" fmla="*/ 2646330 w 2865024"/>
              <a:gd name="connsiteY14" fmla="*/ 869537 h 1239870"/>
              <a:gd name="connsiteX15" fmla="*/ 2734437 w 2865024"/>
              <a:gd name="connsiteY15" fmla="*/ 844391 h 1239870"/>
              <a:gd name="connsiteX16" fmla="*/ 2757773 w 2865024"/>
              <a:gd name="connsiteY16" fmla="*/ 771429 h 1239870"/>
              <a:gd name="connsiteX17" fmla="*/ 2757773 w 2865024"/>
              <a:gd name="connsiteY17" fmla="*/ 607372 h 1239870"/>
              <a:gd name="connsiteX18" fmla="*/ 2757868 w 2865024"/>
              <a:gd name="connsiteY18" fmla="*/ 607219 h 1239870"/>
              <a:gd name="connsiteX19" fmla="*/ 900589 w 2865024"/>
              <a:gd name="connsiteY19" fmla="*/ 607219 h 1239870"/>
              <a:gd name="connsiteX20" fmla="*/ 900589 w 2865024"/>
              <a:gd name="connsiteY20" fmla="*/ 607363 h 1239870"/>
              <a:gd name="connsiteX21" fmla="*/ 887635 w 2865024"/>
              <a:gd name="connsiteY21" fmla="*/ 627031 h 1239870"/>
              <a:gd name="connsiteX22" fmla="*/ 868299 w 2865024"/>
              <a:gd name="connsiteY22" fmla="*/ 636366 h 1239870"/>
              <a:gd name="connsiteX23" fmla="*/ 826008 w 2865024"/>
              <a:gd name="connsiteY23" fmla="*/ 651606 h 1239870"/>
              <a:gd name="connsiteX24" fmla="*/ 783908 w 2865024"/>
              <a:gd name="connsiteY24" fmla="*/ 666846 h 1239870"/>
              <a:gd name="connsiteX25" fmla="*/ 739902 w 2865024"/>
              <a:gd name="connsiteY25" fmla="*/ 682752 h 1239870"/>
              <a:gd name="connsiteX26" fmla="*/ 710089 w 2865024"/>
              <a:gd name="connsiteY26" fmla="*/ 701231 h 1239870"/>
              <a:gd name="connsiteX27" fmla="*/ 688658 w 2865024"/>
              <a:gd name="connsiteY27" fmla="*/ 728377 h 1239870"/>
              <a:gd name="connsiteX28" fmla="*/ 678942 w 2865024"/>
              <a:gd name="connsiteY28" fmla="*/ 770192 h 1239870"/>
              <a:gd name="connsiteX29" fmla="*/ 702279 w 2865024"/>
              <a:gd name="connsiteY29" fmla="*/ 844963 h 1239870"/>
              <a:gd name="connsiteX30" fmla="*/ 789146 w 2865024"/>
              <a:gd name="connsiteY30" fmla="*/ 869538 h 1239870"/>
              <a:gd name="connsiteX31" fmla="*/ 877253 w 2865024"/>
              <a:gd name="connsiteY31" fmla="*/ 843725 h 1239870"/>
              <a:gd name="connsiteX32" fmla="*/ 900589 w 2865024"/>
              <a:gd name="connsiteY32" fmla="*/ 770192 h 1239870"/>
              <a:gd name="connsiteX33" fmla="*/ 900589 w 2865024"/>
              <a:gd name="connsiteY33" fmla="*/ 607363 h 1239870"/>
              <a:gd name="connsiteX34" fmla="*/ 900684 w 2865024"/>
              <a:gd name="connsiteY34" fmla="*/ 607219 h 1239870"/>
              <a:gd name="connsiteX35" fmla="*/ 1997869 w 2865024"/>
              <a:gd name="connsiteY35" fmla="*/ 336899 h 1239870"/>
              <a:gd name="connsiteX36" fmla="*/ 1997869 w 2865024"/>
              <a:gd name="connsiteY36" fmla="*/ 788575 h 1239870"/>
              <a:gd name="connsiteX37" fmla="*/ 2003012 w 2865024"/>
              <a:gd name="connsiteY37" fmla="*/ 816483 h 1239870"/>
              <a:gd name="connsiteX38" fmla="*/ 2020538 w 2865024"/>
              <a:gd name="connsiteY38" fmla="*/ 842963 h 1239870"/>
              <a:gd name="connsiteX39" fmla="*/ 2054256 w 2865024"/>
              <a:gd name="connsiteY39" fmla="*/ 862203 h 1239870"/>
              <a:gd name="connsiteX40" fmla="*/ 2107977 w 2865024"/>
              <a:gd name="connsiteY40" fmla="*/ 869442 h 1239870"/>
              <a:gd name="connsiteX41" fmla="*/ 2191607 w 2865024"/>
              <a:gd name="connsiteY41" fmla="*/ 843629 h 1239870"/>
              <a:gd name="connsiteX42" fmla="*/ 2216944 w 2865024"/>
              <a:gd name="connsiteY42" fmla="*/ 783336 h 1239870"/>
              <a:gd name="connsiteX43" fmla="*/ 2216944 w 2865024"/>
              <a:gd name="connsiteY43" fmla="*/ 509206 h 1239870"/>
              <a:gd name="connsiteX44" fmla="*/ 2216944 w 2865024"/>
              <a:gd name="connsiteY44" fmla="*/ 509111 h 1239870"/>
              <a:gd name="connsiteX45" fmla="*/ 2216944 w 2865024"/>
              <a:gd name="connsiteY45" fmla="*/ 501205 h 1239870"/>
              <a:gd name="connsiteX46" fmla="*/ 2207990 w 2865024"/>
              <a:gd name="connsiteY46" fmla="*/ 459391 h 1239870"/>
              <a:gd name="connsiteX47" fmla="*/ 2187321 w 2865024"/>
              <a:gd name="connsiteY47" fmla="*/ 432245 h 1239870"/>
              <a:gd name="connsiteX48" fmla="*/ 2156365 w 2865024"/>
              <a:gd name="connsiteY48" fmla="*/ 413861 h 1239870"/>
              <a:gd name="connsiteX49" fmla="*/ 2112645 w 2865024"/>
              <a:gd name="connsiteY49" fmla="*/ 397859 h 1239870"/>
              <a:gd name="connsiteX50" fmla="*/ 2071306 w 2865024"/>
              <a:gd name="connsiteY50" fmla="*/ 382619 h 1239870"/>
              <a:gd name="connsiteX51" fmla="*/ 2028825 w 2865024"/>
              <a:gd name="connsiteY51" fmla="*/ 367379 h 1239870"/>
              <a:gd name="connsiteX52" fmla="*/ 2010156 w 2865024"/>
              <a:gd name="connsiteY52" fmla="*/ 358140 h 1239870"/>
              <a:gd name="connsiteX53" fmla="*/ 1997869 w 2865024"/>
              <a:gd name="connsiteY53" fmla="*/ 336899 h 1239870"/>
              <a:gd name="connsiteX54" fmla="*/ 1667636 w 2865024"/>
              <a:gd name="connsiteY54" fmla="*/ 267558 h 1239870"/>
              <a:gd name="connsiteX55" fmla="*/ 1777269 w 2865024"/>
              <a:gd name="connsiteY55" fmla="*/ 267558 h 1239870"/>
              <a:gd name="connsiteX56" fmla="*/ 1777269 w 2865024"/>
              <a:gd name="connsiteY56" fmla="*/ 785623 h 1239870"/>
              <a:gd name="connsiteX57" fmla="*/ 1777460 w 2865024"/>
              <a:gd name="connsiteY57" fmla="*/ 785718 h 1239870"/>
              <a:gd name="connsiteX58" fmla="*/ 1777460 w 2865024"/>
              <a:gd name="connsiteY58" fmla="*/ 809530 h 1239870"/>
              <a:gd name="connsiteX59" fmla="*/ 1772221 w 2865024"/>
              <a:gd name="connsiteY59" fmla="*/ 852012 h 1239870"/>
              <a:gd name="connsiteX60" fmla="*/ 1745170 w 2865024"/>
              <a:gd name="connsiteY60" fmla="*/ 904971 h 1239870"/>
              <a:gd name="connsiteX61" fmla="*/ 1679447 w 2865024"/>
              <a:gd name="connsiteY61" fmla="*/ 950691 h 1239870"/>
              <a:gd name="connsiteX62" fmla="*/ 1558289 w 2865024"/>
              <a:gd name="connsiteY62" fmla="*/ 969931 h 1239870"/>
              <a:gd name="connsiteX63" fmla="*/ 1437036 w 2865024"/>
              <a:gd name="connsiteY63" fmla="*/ 950691 h 1239870"/>
              <a:gd name="connsiteX64" fmla="*/ 1371314 w 2865024"/>
              <a:gd name="connsiteY64" fmla="*/ 904971 h 1239870"/>
              <a:gd name="connsiteX65" fmla="*/ 1344167 w 2865024"/>
              <a:gd name="connsiteY65" fmla="*/ 851345 h 1239870"/>
              <a:gd name="connsiteX66" fmla="*/ 1339119 w 2865024"/>
              <a:gd name="connsiteY66" fmla="*/ 809530 h 1239870"/>
              <a:gd name="connsiteX67" fmla="*/ 1339119 w 2865024"/>
              <a:gd name="connsiteY67" fmla="*/ 267653 h 1239870"/>
              <a:gd name="connsiteX68" fmla="*/ 1448561 w 2865024"/>
              <a:gd name="connsiteY68" fmla="*/ 267653 h 1239870"/>
              <a:gd name="connsiteX69" fmla="*/ 1448561 w 2865024"/>
              <a:gd name="connsiteY69" fmla="*/ 774288 h 1239870"/>
              <a:gd name="connsiteX70" fmla="*/ 1448657 w 2865024"/>
              <a:gd name="connsiteY70" fmla="*/ 774288 h 1239870"/>
              <a:gd name="connsiteX71" fmla="*/ 1448657 w 2865024"/>
              <a:gd name="connsiteY71" fmla="*/ 787623 h 1239870"/>
              <a:gd name="connsiteX72" fmla="*/ 1451895 w 2865024"/>
              <a:gd name="connsiteY72" fmla="*/ 812769 h 1239870"/>
              <a:gd name="connsiteX73" fmla="*/ 1466087 w 2865024"/>
              <a:gd name="connsiteY73" fmla="*/ 839915 h 1239870"/>
              <a:gd name="connsiteX74" fmla="*/ 1498187 w 2865024"/>
              <a:gd name="connsiteY74" fmla="*/ 861061 h 1239870"/>
              <a:gd name="connsiteX75" fmla="*/ 1555622 w 2865024"/>
              <a:gd name="connsiteY75" fmla="*/ 869633 h 1239870"/>
              <a:gd name="connsiteX76" fmla="*/ 1614868 w 2865024"/>
              <a:gd name="connsiteY76" fmla="*/ 861061 h 1239870"/>
              <a:gd name="connsiteX77" fmla="*/ 1648396 w 2865024"/>
              <a:gd name="connsiteY77" fmla="*/ 840487 h 1239870"/>
              <a:gd name="connsiteX78" fmla="*/ 1663826 w 2865024"/>
              <a:gd name="connsiteY78" fmla="*/ 814674 h 1239870"/>
              <a:gd name="connsiteX79" fmla="*/ 1667636 w 2865024"/>
              <a:gd name="connsiteY79" fmla="*/ 788861 h 1239870"/>
              <a:gd name="connsiteX80" fmla="*/ 1667636 w 2865024"/>
              <a:gd name="connsiteY80" fmla="*/ 774193 h 1239870"/>
              <a:gd name="connsiteX81" fmla="*/ 1116044 w 2865024"/>
              <a:gd name="connsiteY81" fmla="*/ 266510 h 1239870"/>
              <a:gd name="connsiteX82" fmla="*/ 1225677 w 2865024"/>
              <a:gd name="connsiteY82" fmla="*/ 266510 h 1239870"/>
              <a:gd name="connsiteX83" fmla="*/ 1225677 w 2865024"/>
              <a:gd name="connsiteY83" fmla="*/ 1078516 h 1239870"/>
              <a:gd name="connsiteX84" fmla="*/ 1220438 w 2865024"/>
              <a:gd name="connsiteY84" fmla="*/ 1121093 h 1239870"/>
              <a:gd name="connsiteX85" fmla="*/ 1193387 w 2865024"/>
              <a:gd name="connsiteY85" fmla="*/ 1174338 h 1239870"/>
              <a:gd name="connsiteX86" fmla="*/ 1127760 w 2865024"/>
              <a:gd name="connsiteY86" fmla="*/ 1220439 h 1239870"/>
              <a:gd name="connsiteX87" fmla="*/ 1006983 w 2865024"/>
              <a:gd name="connsiteY87" fmla="*/ 1239870 h 1239870"/>
              <a:gd name="connsiteX88" fmla="*/ 1006983 w 2865024"/>
              <a:gd name="connsiteY88" fmla="*/ 1139572 h 1239870"/>
              <a:gd name="connsiteX89" fmla="*/ 1064133 w 2865024"/>
              <a:gd name="connsiteY89" fmla="*/ 1130999 h 1239870"/>
              <a:gd name="connsiteX90" fmla="*/ 1096804 w 2865024"/>
              <a:gd name="connsiteY90" fmla="*/ 1110425 h 1239870"/>
              <a:gd name="connsiteX91" fmla="*/ 1112329 w 2865024"/>
              <a:gd name="connsiteY91" fmla="*/ 1084613 h 1239870"/>
              <a:gd name="connsiteX92" fmla="*/ 1116139 w 2865024"/>
              <a:gd name="connsiteY92" fmla="*/ 1058704 h 1239870"/>
              <a:gd name="connsiteX93" fmla="*/ 1116139 w 2865024"/>
              <a:gd name="connsiteY93" fmla="*/ 266605 h 1239870"/>
              <a:gd name="connsiteX94" fmla="*/ 2645901 w 2865024"/>
              <a:gd name="connsiteY94" fmla="*/ 257289 h 1239870"/>
              <a:gd name="connsiteX95" fmla="*/ 2743771 w 2865024"/>
              <a:gd name="connsiteY95" fmla="*/ 269938 h 1239870"/>
              <a:gd name="connsiteX96" fmla="*/ 2812065 w 2865024"/>
              <a:gd name="connsiteY96" fmla="*/ 304323 h 1239870"/>
              <a:gd name="connsiteX97" fmla="*/ 2851975 w 2865024"/>
              <a:gd name="connsiteY97" fmla="*/ 355378 h 1239870"/>
              <a:gd name="connsiteX98" fmla="*/ 2865024 w 2865024"/>
              <a:gd name="connsiteY98" fmla="*/ 418909 h 1239870"/>
              <a:gd name="connsiteX99" fmla="*/ 2865024 w 2865024"/>
              <a:gd name="connsiteY99" fmla="*/ 809720 h 1239870"/>
              <a:gd name="connsiteX100" fmla="*/ 2856547 w 2865024"/>
              <a:gd name="connsiteY100" fmla="*/ 862774 h 1239870"/>
              <a:gd name="connsiteX101" fmla="*/ 2823686 w 2865024"/>
              <a:gd name="connsiteY101" fmla="*/ 914400 h 1239870"/>
              <a:gd name="connsiteX102" fmla="*/ 2756725 w 2865024"/>
              <a:gd name="connsiteY102" fmla="*/ 954119 h 1239870"/>
              <a:gd name="connsiteX103" fmla="*/ 2645854 w 2865024"/>
              <a:gd name="connsiteY103" fmla="*/ 970026 h 1239870"/>
              <a:gd name="connsiteX104" fmla="*/ 2535078 w 2865024"/>
              <a:gd name="connsiteY104" fmla="*/ 954119 h 1239870"/>
              <a:gd name="connsiteX105" fmla="*/ 2468117 w 2865024"/>
              <a:gd name="connsiteY105" fmla="*/ 914495 h 1239870"/>
              <a:gd name="connsiteX106" fmla="*/ 2435256 w 2865024"/>
              <a:gd name="connsiteY106" fmla="*/ 862298 h 1239870"/>
              <a:gd name="connsiteX107" fmla="*/ 2426874 w 2865024"/>
              <a:gd name="connsiteY107" fmla="*/ 810006 h 1239870"/>
              <a:gd name="connsiteX108" fmla="*/ 2426874 w 2865024"/>
              <a:gd name="connsiteY108" fmla="*/ 749236 h 1239870"/>
              <a:gd name="connsiteX109" fmla="*/ 2452020 w 2865024"/>
              <a:gd name="connsiteY109" fmla="*/ 657320 h 1239870"/>
              <a:gd name="connsiteX110" fmla="*/ 2523839 w 2865024"/>
              <a:gd name="connsiteY110" fmla="*/ 599789 h 1239870"/>
              <a:gd name="connsiteX111" fmla="*/ 2577464 w 2865024"/>
              <a:gd name="connsiteY111" fmla="*/ 581215 h 1239870"/>
              <a:gd name="connsiteX112" fmla="*/ 2635186 w 2865024"/>
              <a:gd name="connsiteY112" fmla="*/ 560737 h 1239870"/>
              <a:gd name="connsiteX113" fmla="*/ 2683097 w 2865024"/>
              <a:gd name="connsiteY113" fmla="*/ 542829 h 1239870"/>
              <a:gd name="connsiteX114" fmla="*/ 2709004 w 2865024"/>
              <a:gd name="connsiteY114" fmla="*/ 533495 h 1239870"/>
              <a:gd name="connsiteX115" fmla="*/ 2722626 w 2865024"/>
              <a:gd name="connsiteY115" fmla="*/ 526161 h 1239870"/>
              <a:gd name="connsiteX116" fmla="*/ 2738723 w 2865024"/>
              <a:gd name="connsiteY116" fmla="*/ 512350 h 1239870"/>
              <a:gd name="connsiteX117" fmla="*/ 2752344 w 2865024"/>
              <a:gd name="connsiteY117" fmla="*/ 490537 h 1239870"/>
              <a:gd name="connsiteX118" fmla="*/ 2758249 w 2865024"/>
              <a:gd name="connsiteY118" fmla="*/ 462153 h 1239870"/>
              <a:gd name="connsiteX119" fmla="*/ 2758249 w 2865024"/>
              <a:gd name="connsiteY119" fmla="*/ 438340 h 1239870"/>
              <a:gd name="connsiteX120" fmla="*/ 2753011 w 2865024"/>
              <a:gd name="connsiteY120" fmla="*/ 410527 h 1239870"/>
              <a:gd name="connsiteX121" fmla="*/ 2734913 w 2865024"/>
              <a:gd name="connsiteY121" fmla="*/ 384143 h 1239870"/>
              <a:gd name="connsiteX122" fmla="*/ 2700432 w 2865024"/>
              <a:gd name="connsiteY122" fmla="*/ 364903 h 1239870"/>
              <a:gd name="connsiteX123" fmla="*/ 2646807 w 2865024"/>
              <a:gd name="connsiteY123" fmla="*/ 357663 h 1239870"/>
              <a:gd name="connsiteX124" fmla="*/ 2559272 w 2865024"/>
              <a:gd name="connsiteY124" fmla="*/ 385477 h 1239870"/>
              <a:gd name="connsiteX125" fmla="*/ 2536602 w 2865024"/>
              <a:gd name="connsiteY125" fmla="*/ 450246 h 1239870"/>
              <a:gd name="connsiteX126" fmla="*/ 2427065 w 2865024"/>
              <a:gd name="connsiteY126" fmla="*/ 450246 h 1239870"/>
              <a:gd name="connsiteX127" fmla="*/ 2427065 w 2865024"/>
              <a:gd name="connsiteY127" fmla="*/ 419671 h 1239870"/>
              <a:gd name="connsiteX128" fmla="*/ 2439162 w 2865024"/>
              <a:gd name="connsiteY128" fmla="*/ 356520 h 1239870"/>
              <a:gd name="connsiteX129" fmla="*/ 2478595 w 2865024"/>
              <a:gd name="connsiteY129" fmla="*/ 304609 h 1239870"/>
              <a:gd name="connsiteX130" fmla="*/ 2546889 w 2865024"/>
              <a:gd name="connsiteY130" fmla="*/ 270034 h 1239870"/>
              <a:gd name="connsiteX131" fmla="*/ 2645759 w 2865024"/>
              <a:gd name="connsiteY131" fmla="*/ 257270 h 1239870"/>
              <a:gd name="connsiteX132" fmla="*/ 2646044 w 2865024"/>
              <a:gd name="connsiteY132" fmla="*/ 257270 h 1239870"/>
              <a:gd name="connsiteX133" fmla="*/ 2645901 w 2865024"/>
              <a:gd name="connsiteY133" fmla="*/ 257289 h 1239870"/>
              <a:gd name="connsiteX134" fmla="*/ 788670 w 2865024"/>
              <a:gd name="connsiteY134" fmla="*/ 257080 h 1239870"/>
              <a:gd name="connsiteX135" fmla="*/ 788670 w 2865024"/>
              <a:gd name="connsiteY135" fmla="*/ 257271 h 1239870"/>
              <a:gd name="connsiteX136" fmla="*/ 954977 w 2865024"/>
              <a:gd name="connsiteY136" fmla="*/ 302991 h 1239870"/>
              <a:gd name="connsiteX137" fmla="*/ 1007840 w 2865024"/>
              <a:gd name="connsiteY137" fmla="*/ 417481 h 1239870"/>
              <a:gd name="connsiteX138" fmla="*/ 1007840 w 2865024"/>
              <a:gd name="connsiteY138" fmla="*/ 809530 h 1239870"/>
              <a:gd name="connsiteX139" fmla="*/ 999458 w 2865024"/>
              <a:gd name="connsiteY139" fmla="*/ 861918 h 1239870"/>
              <a:gd name="connsiteX140" fmla="*/ 966597 w 2865024"/>
              <a:gd name="connsiteY140" fmla="*/ 914210 h 1239870"/>
              <a:gd name="connsiteX141" fmla="*/ 899541 w 2865024"/>
              <a:gd name="connsiteY141" fmla="*/ 953929 h 1239870"/>
              <a:gd name="connsiteX142" fmla="*/ 788765 w 2865024"/>
              <a:gd name="connsiteY142" fmla="*/ 969836 h 1239870"/>
              <a:gd name="connsiteX143" fmla="*/ 677895 w 2865024"/>
              <a:gd name="connsiteY143" fmla="*/ 953929 h 1239870"/>
              <a:gd name="connsiteX144" fmla="*/ 610838 w 2865024"/>
              <a:gd name="connsiteY144" fmla="*/ 914305 h 1239870"/>
              <a:gd name="connsiteX145" fmla="*/ 577882 w 2865024"/>
              <a:gd name="connsiteY145" fmla="*/ 862108 h 1239870"/>
              <a:gd name="connsiteX146" fmla="*/ 569500 w 2865024"/>
              <a:gd name="connsiteY146" fmla="*/ 809816 h 1239870"/>
              <a:gd name="connsiteX147" fmla="*/ 569500 w 2865024"/>
              <a:gd name="connsiteY147" fmla="*/ 747713 h 1239870"/>
              <a:gd name="connsiteX148" fmla="*/ 594741 w 2865024"/>
              <a:gd name="connsiteY148" fmla="*/ 656463 h 1239870"/>
              <a:gd name="connsiteX149" fmla="*/ 666560 w 2865024"/>
              <a:gd name="connsiteY149" fmla="*/ 598361 h 1239870"/>
              <a:gd name="connsiteX150" fmla="*/ 719709 w 2865024"/>
              <a:gd name="connsiteY150" fmla="*/ 579787 h 1239870"/>
              <a:gd name="connsiteX151" fmla="*/ 777336 w 2865024"/>
              <a:gd name="connsiteY151" fmla="*/ 559213 h 1239870"/>
              <a:gd name="connsiteX152" fmla="*/ 825722 w 2865024"/>
              <a:gd name="connsiteY152" fmla="*/ 541401 h 1239870"/>
              <a:gd name="connsiteX153" fmla="*/ 851630 w 2865024"/>
              <a:gd name="connsiteY153" fmla="*/ 532067 h 1239870"/>
              <a:gd name="connsiteX154" fmla="*/ 865156 w 2865024"/>
              <a:gd name="connsiteY154" fmla="*/ 524828 h 1239870"/>
              <a:gd name="connsiteX155" fmla="*/ 881444 w 2865024"/>
              <a:gd name="connsiteY155" fmla="*/ 510921 h 1239870"/>
              <a:gd name="connsiteX156" fmla="*/ 894969 w 2865024"/>
              <a:gd name="connsiteY156" fmla="*/ 489681 h 1239870"/>
              <a:gd name="connsiteX157" fmla="*/ 900780 w 2865024"/>
              <a:gd name="connsiteY157" fmla="*/ 461963 h 1239870"/>
              <a:gd name="connsiteX158" fmla="*/ 900780 w 2865024"/>
              <a:gd name="connsiteY158" fmla="*/ 436817 h 1239870"/>
              <a:gd name="connsiteX159" fmla="*/ 895541 w 2865024"/>
              <a:gd name="connsiteY159" fmla="*/ 409671 h 1239870"/>
              <a:gd name="connsiteX160" fmla="*/ 877443 w 2865024"/>
              <a:gd name="connsiteY160" fmla="*/ 383953 h 1239870"/>
              <a:gd name="connsiteX161" fmla="*/ 843153 w 2865024"/>
              <a:gd name="connsiteY161" fmla="*/ 364713 h 1239870"/>
              <a:gd name="connsiteX162" fmla="*/ 789337 w 2865024"/>
              <a:gd name="connsiteY162" fmla="*/ 357474 h 1239870"/>
              <a:gd name="connsiteX163" fmla="*/ 701802 w 2865024"/>
              <a:gd name="connsiteY163" fmla="*/ 384620 h 1239870"/>
              <a:gd name="connsiteX164" fmla="*/ 679133 w 2865024"/>
              <a:gd name="connsiteY164" fmla="*/ 450057 h 1239870"/>
              <a:gd name="connsiteX165" fmla="*/ 569500 w 2865024"/>
              <a:gd name="connsiteY165" fmla="*/ 450057 h 1239870"/>
              <a:gd name="connsiteX166" fmla="*/ 569500 w 2865024"/>
              <a:gd name="connsiteY166" fmla="*/ 418148 h 1239870"/>
              <a:gd name="connsiteX167" fmla="*/ 581787 w 2865024"/>
              <a:gd name="connsiteY167" fmla="*/ 355664 h 1239870"/>
              <a:gd name="connsiteX168" fmla="*/ 621030 w 2865024"/>
              <a:gd name="connsiteY168" fmla="*/ 304419 h 1239870"/>
              <a:gd name="connsiteX169" fmla="*/ 689420 w 2865024"/>
              <a:gd name="connsiteY169" fmla="*/ 269843 h 1239870"/>
              <a:gd name="connsiteX170" fmla="*/ 788670 w 2865024"/>
              <a:gd name="connsiteY170" fmla="*/ 257080 h 1239870"/>
              <a:gd name="connsiteX171" fmla="*/ 262794 w 2865024"/>
              <a:gd name="connsiteY171" fmla="*/ 92679 h 1239870"/>
              <a:gd name="connsiteX172" fmla="*/ 372332 w 2865024"/>
              <a:gd name="connsiteY172" fmla="*/ 92679 h 1239870"/>
              <a:gd name="connsiteX173" fmla="*/ 372332 w 2865024"/>
              <a:gd name="connsiteY173" fmla="*/ 267653 h 1239870"/>
              <a:gd name="connsiteX174" fmla="*/ 482727 w 2865024"/>
              <a:gd name="connsiteY174" fmla="*/ 267653 h 1239870"/>
              <a:gd name="connsiteX175" fmla="*/ 482727 w 2865024"/>
              <a:gd name="connsiteY175" fmla="*/ 362903 h 1239870"/>
              <a:gd name="connsiteX176" fmla="*/ 372332 w 2865024"/>
              <a:gd name="connsiteY176" fmla="*/ 362903 h 1239870"/>
              <a:gd name="connsiteX177" fmla="*/ 372332 w 2865024"/>
              <a:gd name="connsiteY177" fmla="*/ 786480 h 1239870"/>
              <a:gd name="connsiteX178" fmla="*/ 375570 w 2865024"/>
              <a:gd name="connsiteY178" fmla="*/ 812197 h 1239870"/>
              <a:gd name="connsiteX179" fmla="*/ 390429 w 2865024"/>
              <a:gd name="connsiteY179" fmla="*/ 839248 h 1239870"/>
              <a:gd name="connsiteX180" fmla="*/ 423100 w 2865024"/>
              <a:gd name="connsiteY180" fmla="*/ 861061 h 1239870"/>
              <a:gd name="connsiteX181" fmla="*/ 478917 w 2865024"/>
              <a:gd name="connsiteY181" fmla="*/ 869538 h 1239870"/>
              <a:gd name="connsiteX182" fmla="*/ 482632 w 2865024"/>
              <a:gd name="connsiteY182" fmla="*/ 869538 h 1239870"/>
              <a:gd name="connsiteX183" fmla="*/ 482632 w 2865024"/>
              <a:gd name="connsiteY183" fmla="*/ 969931 h 1239870"/>
              <a:gd name="connsiteX184" fmla="*/ 361950 w 2865024"/>
              <a:gd name="connsiteY184" fmla="*/ 950786 h 1239870"/>
              <a:gd name="connsiteX185" fmla="*/ 295751 w 2865024"/>
              <a:gd name="connsiteY185" fmla="*/ 905162 h 1239870"/>
              <a:gd name="connsiteX186" fmla="*/ 267938 w 2865024"/>
              <a:gd name="connsiteY186" fmla="*/ 851536 h 1239870"/>
              <a:gd name="connsiteX187" fmla="*/ 262794 w 2865024"/>
              <a:gd name="connsiteY187" fmla="*/ 809912 h 1239870"/>
              <a:gd name="connsiteX188" fmla="*/ 262794 w 2865024"/>
              <a:gd name="connsiteY188" fmla="*/ 362903 h 1239870"/>
              <a:gd name="connsiteX189" fmla="*/ 180689 w 2865024"/>
              <a:gd name="connsiteY189" fmla="*/ 362903 h 1239870"/>
              <a:gd name="connsiteX190" fmla="*/ 180689 w 2865024"/>
              <a:gd name="connsiteY190" fmla="*/ 267653 h 1239870"/>
              <a:gd name="connsiteX191" fmla="*/ 262794 w 2865024"/>
              <a:gd name="connsiteY191" fmla="*/ 267653 h 1239870"/>
              <a:gd name="connsiteX192" fmla="*/ 0 w 2865024"/>
              <a:gd name="connsiteY192" fmla="*/ 10383 h 1239870"/>
              <a:gd name="connsiteX193" fmla="*/ 106870 w 2865024"/>
              <a:gd name="connsiteY193" fmla="*/ 10383 h 1239870"/>
              <a:gd name="connsiteX194" fmla="*/ 106870 w 2865024"/>
              <a:gd name="connsiteY194" fmla="*/ 969931 h 1239870"/>
              <a:gd name="connsiteX195" fmla="*/ 0 w 2865024"/>
              <a:gd name="connsiteY195" fmla="*/ 969931 h 1239870"/>
              <a:gd name="connsiteX196" fmla="*/ 1116044 w 2865024"/>
              <a:gd name="connsiteY196" fmla="*/ 9240 h 1239870"/>
              <a:gd name="connsiteX197" fmla="*/ 1225677 w 2865024"/>
              <a:gd name="connsiteY197" fmla="*/ 9240 h 1239870"/>
              <a:gd name="connsiteX198" fmla="*/ 1225677 w 2865024"/>
              <a:gd name="connsiteY198" fmla="*/ 143066 h 1239870"/>
              <a:gd name="connsiteX199" fmla="*/ 1116044 w 2865024"/>
              <a:gd name="connsiteY199" fmla="*/ 143066 h 1239870"/>
              <a:gd name="connsiteX200" fmla="*/ 2665857 w 2865024"/>
              <a:gd name="connsiteY200" fmla="*/ 95 h 1239870"/>
              <a:gd name="connsiteX201" fmla="*/ 2809589 w 2865024"/>
              <a:gd name="connsiteY201" fmla="*/ 95 h 1239870"/>
              <a:gd name="connsiteX202" fmla="*/ 2767679 w 2865024"/>
              <a:gd name="connsiteY202" fmla="*/ 43243 h 1239870"/>
              <a:gd name="connsiteX203" fmla="*/ 2705004 w 2865024"/>
              <a:gd name="connsiteY203" fmla="*/ 108775 h 1239870"/>
              <a:gd name="connsiteX204" fmla="*/ 2644711 w 2865024"/>
              <a:gd name="connsiteY204" fmla="*/ 170974 h 1239870"/>
              <a:gd name="connsiteX205" fmla="*/ 2610707 w 2865024"/>
              <a:gd name="connsiteY205" fmla="*/ 204120 h 1239870"/>
              <a:gd name="connsiteX206" fmla="*/ 2592705 w 2865024"/>
              <a:gd name="connsiteY206" fmla="*/ 213360 h 1239870"/>
              <a:gd name="connsiteX207" fmla="*/ 2567082 w 2865024"/>
              <a:gd name="connsiteY207" fmla="*/ 219932 h 1239870"/>
              <a:gd name="connsiteX208" fmla="*/ 2533840 w 2865024"/>
              <a:gd name="connsiteY208" fmla="*/ 225266 h 1239870"/>
              <a:gd name="connsiteX209" fmla="*/ 2594038 w 2865024"/>
              <a:gd name="connsiteY209" fmla="*/ 123158 h 1239870"/>
              <a:gd name="connsiteX210" fmla="*/ 2617184 w 2865024"/>
              <a:gd name="connsiteY210" fmla="*/ 83534 h 1239870"/>
              <a:gd name="connsiteX211" fmla="*/ 2638234 w 2865024"/>
              <a:gd name="connsiteY211" fmla="*/ 46482 h 1239870"/>
              <a:gd name="connsiteX212" fmla="*/ 2655569 w 2865024"/>
              <a:gd name="connsiteY212" fmla="*/ 17335 h 1239870"/>
              <a:gd name="connsiteX213" fmla="*/ 2665857 w 2865024"/>
              <a:gd name="connsiteY213" fmla="*/ 95 h 1239870"/>
              <a:gd name="connsiteX214" fmla="*/ 1888331 w 2865024"/>
              <a:gd name="connsiteY214" fmla="*/ 0 h 1239870"/>
              <a:gd name="connsiteX215" fmla="*/ 1997869 w 2865024"/>
              <a:gd name="connsiteY215" fmla="*/ 0 h 1239870"/>
              <a:gd name="connsiteX216" fmla="*/ 1997869 w 2865024"/>
              <a:gd name="connsiteY216" fmla="*/ 193167 h 1239870"/>
              <a:gd name="connsiteX217" fmla="*/ 2003012 w 2865024"/>
              <a:gd name="connsiteY217" fmla="*/ 220980 h 1239870"/>
              <a:gd name="connsiteX218" fmla="*/ 2015871 w 2865024"/>
              <a:gd name="connsiteY218" fmla="*/ 242125 h 1239870"/>
              <a:gd name="connsiteX219" fmla="*/ 2032064 w 2865024"/>
              <a:gd name="connsiteY219" fmla="*/ 256032 h 1239870"/>
              <a:gd name="connsiteX220" fmla="*/ 2045494 w 2865024"/>
              <a:gd name="connsiteY220" fmla="*/ 263271 h 1239870"/>
              <a:gd name="connsiteX221" fmla="*/ 2071306 w 2865024"/>
              <a:gd name="connsiteY221" fmla="*/ 272415 h 1239870"/>
              <a:gd name="connsiteX222" fmla="*/ 2119693 w 2865024"/>
              <a:gd name="connsiteY222" fmla="*/ 290322 h 1239870"/>
              <a:gd name="connsiteX223" fmla="*/ 2177034 w 2865024"/>
              <a:gd name="connsiteY223" fmla="*/ 310896 h 1239870"/>
              <a:gd name="connsiteX224" fmla="*/ 2229897 w 2865024"/>
              <a:gd name="connsiteY224" fmla="*/ 329279 h 1239870"/>
              <a:gd name="connsiteX225" fmla="*/ 2301430 w 2865024"/>
              <a:gd name="connsiteY225" fmla="*/ 387572 h 1239870"/>
              <a:gd name="connsiteX226" fmla="*/ 2326576 w 2865024"/>
              <a:gd name="connsiteY226" fmla="*/ 478822 h 1239870"/>
              <a:gd name="connsiteX227" fmla="*/ 2326576 w 2865024"/>
              <a:gd name="connsiteY227" fmla="*/ 777812 h 1239870"/>
              <a:gd name="connsiteX228" fmla="*/ 2326576 w 2865024"/>
              <a:gd name="connsiteY228" fmla="*/ 778002 h 1239870"/>
              <a:gd name="connsiteX229" fmla="*/ 2326576 w 2865024"/>
              <a:gd name="connsiteY229" fmla="*/ 809720 h 1239870"/>
              <a:gd name="connsiteX230" fmla="*/ 2314289 w 2865024"/>
              <a:gd name="connsiteY230" fmla="*/ 872014 h 1239870"/>
              <a:gd name="connsiteX231" fmla="*/ 2274951 w 2865024"/>
              <a:gd name="connsiteY231" fmla="*/ 922877 h 1239870"/>
              <a:gd name="connsiteX232" fmla="*/ 2206561 w 2865024"/>
              <a:gd name="connsiteY232" fmla="*/ 957263 h 1239870"/>
              <a:gd name="connsiteX233" fmla="*/ 2107311 w 2865024"/>
              <a:gd name="connsiteY233" fmla="*/ 969836 h 1239870"/>
              <a:gd name="connsiteX234" fmla="*/ 1941671 w 2865024"/>
              <a:gd name="connsiteY234" fmla="*/ 924211 h 1239870"/>
              <a:gd name="connsiteX235" fmla="*/ 1888331 w 2865024"/>
              <a:gd name="connsiteY235" fmla="*/ 811054 h 123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865024" h="1239870">
                <a:moveTo>
                  <a:pt x="482632" y="869443"/>
                </a:moveTo>
                <a:lnTo>
                  <a:pt x="482727" y="869538"/>
                </a:lnTo>
                <a:lnTo>
                  <a:pt x="482632" y="869538"/>
                </a:lnTo>
                <a:close/>
                <a:moveTo>
                  <a:pt x="2757773" y="607219"/>
                </a:moveTo>
                <a:lnTo>
                  <a:pt x="2757773" y="607372"/>
                </a:lnTo>
                <a:lnTo>
                  <a:pt x="2745581" y="627030"/>
                </a:lnTo>
                <a:cubicBezTo>
                  <a:pt x="2739104" y="631507"/>
                  <a:pt x="2732245" y="635031"/>
                  <a:pt x="2725388" y="637698"/>
                </a:cubicBezTo>
                <a:cubicBezTo>
                  <a:pt x="2712434" y="642175"/>
                  <a:pt x="2698432" y="646938"/>
                  <a:pt x="2683287" y="652177"/>
                </a:cubicBezTo>
                <a:cubicBezTo>
                  <a:pt x="2668047" y="657511"/>
                  <a:pt x="2654141" y="662463"/>
                  <a:pt x="2641187" y="666845"/>
                </a:cubicBezTo>
                <a:cubicBezTo>
                  <a:pt x="2625566" y="672084"/>
                  <a:pt x="2610897" y="677513"/>
                  <a:pt x="2597086" y="682752"/>
                </a:cubicBezTo>
                <a:cubicBezTo>
                  <a:pt x="2586608" y="687133"/>
                  <a:pt x="2576703" y="693705"/>
                  <a:pt x="2567178" y="702659"/>
                </a:cubicBezTo>
                <a:cubicBezTo>
                  <a:pt x="2559462" y="709708"/>
                  <a:pt x="2552319" y="718852"/>
                  <a:pt x="2545842" y="729710"/>
                </a:cubicBezTo>
                <a:cubicBezTo>
                  <a:pt x="2539269" y="740759"/>
                  <a:pt x="2536126" y="754761"/>
                  <a:pt x="2536126" y="771429"/>
                </a:cubicBezTo>
                <a:cubicBezTo>
                  <a:pt x="2536126" y="804196"/>
                  <a:pt x="2543841" y="828675"/>
                  <a:pt x="2559462" y="844963"/>
                </a:cubicBezTo>
                <a:cubicBezTo>
                  <a:pt x="2574988" y="861346"/>
                  <a:pt x="2603944" y="869537"/>
                  <a:pt x="2646330" y="869537"/>
                </a:cubicBezTo>
                <a:cubicBezTo>
                  <a:pt x="2688717" y="869537"/>
                  <a:pt x="2718815" y="861155"/>
                  <a:pt x="2734437" y="844391"/>
                </a:cubicBezTo>
                <a:cubicBezTo>
                  <a:pt x="2749962" y="827627"/>
                  <a:pt x="2757773" y="803243"/>
                  <a:pt x="2757773" y="771429"/>
                </a:cubicBezTo>
                <a:lnTo>
                  <a:pt x="2757773" y="607372"/>
                </a:lnTo>
                <a:lnTo>
                  <a:pt x="2757868" y="607219"/>
                </a:lnTo>
                <a:close/>
                <a:moveTo>
                  <a:pt x="900589" y="607219"/>
                </a:moveTo>
                <a:lnTo>
                  <a:pt x="900589" y="607363"/>
                </a:lnTo>
                <a:lnTo>
                  <a:pt x="887635" y="627031"/>
                </a:lnTo>
                <a:cubicBezTo>
                  <a:pt x="880872" y="631508"/>
                  <a:pt x="874300" y="634556"/>
                  <a:pt x="868299" y="636366"/>
                </a:cubicBezTo>
                <a:cubicBezTo>
                  <a:pt x="855250" y="640747"/>
                  <a:pt x="841248" y="645891"/>
                  <a:pt x="826008" y="651606"/>
                </a:cubicBezTo>
                <a:cubicBezTo>
                  <a:pt x="810959" y="657321"/>
                  <a:pt x="796862" y="662464"/>
                  <a:pt x="783908" y="666846"/>
                </a:cubicBezTo>
                <a:cubicBezTo>
                  <a:pt x="768382" y="672084"/>
                  <a:pt x="753809" y="677514"/>
                  <a:pt x="739902" y="682752"/>
                </a:cubicBezTo>
                <a:cubicBezTo>
                  <a:pt x="729520" y="687134"/>
                  <a:pt x="719519" y="693325"/>
                  <a:pt x="710089" y="701231"/>
                </a:cubicBezTo>
                <a:cubicBezTo>
                  <a:pt x="702183" y="708375"/>
                  <a:pt x="695135" y="717423"/>
                  <a:pt x="688658" y="728377"/>
                </a:cubicBezTo>
                <a:cubicBezTo>
                  <a:pt x="682086" y="739426"/>
                  <a:pt x="678942" y="753428"/>
                  <a:pt x="678942" y="770192"/>
                </a:cubicBezTo>
                <a:cubicBezTo>
                  <a:pt x="678942" y="803815"/>
                  <a:pt x="686657" y="828675"/>
                  <a:pt x="702279" y="844963"/>
                </a:cubicBezTo>
                <a:cubicBezTo>
                  <a:pt x="717804" y="861346"/>
                  <a:pt x="746855" y="869538"/>
                  <a:pt x="789146" y="869538"/>
                </a:cubicBezTo>
                <a:cubicBezTo>
                  <a:pt x="831438" y="869538"/>
                  <a:pt x="861727" y="860965"/>
                  <a:pt x="877253" y="843725"/>
                </a:cubicBezTo>
                <a:cubicBezTo>
                  <a:pt x="892779" y="826485"/>
                  <a:pt x="900589" y="802005"/>
                  <a:pt x="900589" y="770192"/>
                </a:cubicBezTo>
                <a:lnTo>
                  <a:pt x="900589" y="607363"/>
                </a:lnTo>
                <a:lnTo>
                  <a:pt x="900684" y="607219"/>
                </a:lnTo>
                <a:close/>
                <a:moveTo>
                  <a:pt x="1997869" y="336899"/>
                </a:moveTo>
                <a:lnTo>
                  <a:pt x="1997869" y="788575"/>
                </a:lnTo>
                <a:cubicBezTo>
                  <a:pt x="1997869" y="797433"/>
                  <a:pt x="1999678" y="806672"/>
                  <a:pt x="2003012" y="816483"/>
                </a:cubicBezTo>
                <a:cubicBezTo>
                  <a:pt x="2006536" y="826198"/>
                  <a:pt x="2012347" y="835057"/>
                  <a:pt x="2020538" y="842963"/>
                </a:cubicBezTo>
                <a:cubicBezTo>
                  <a:pt x="2028634" y="850868"/>
                  <a:pt x="2039779" y="857250"/>
                  <a:pt x="2054256" y="862203"/>
                </a:cubicBezTo>
                <a:cubicBezTo>
                  <a:pt x="2068449" y="866965"/>
                  <a:pt x="2086356" y="869442"/>
                  <a:pt x="2107977" y="869442"/>
                </a:cubicBezTo>
                <a:cubicBezTo>
                  <a:pt x="2149506" y="869442"/>
                  <a:pt x="2175700" y="860870"/>
                  <a:pt x="2191607" y="843629"/>
                </a:cubicBezTo>
                <a:cubicBezTo>
                  <a:pt x="2207609" y="826389"/>
                  <a:pt x="2216086" y="806387"/>
                  <a:pt x="2216944" y="783336"/>
                </a:cubicBezTo>
                <a:lnTo>
                  <a:pt x="2216944" y="509206"/>
                </a:lnTo>
                <a:lnTo>
                  <a:pt x="2216944" y="509111"/>
                </a:lnTo>
                <a:lnTo>
                  <a:pt x="2216944" y="501205"/>
                </a:lnTo>
                <a:cubicBezTo>
                  <a:pt x="2216944" y="484537"/>
                  <a:pt x="2213800" y="470535"/>
                  <a:pt x="2207990" y="459391"/>
                </a:cubicBezTo>
                <a:cubicBezTo>
                  <a:pt x="2201894" y="448437"/>
                  <a:pt x="2195036" y="439388"/>
                  <a:pt x="2187321" y="432245"/>
                </a:cubicBezTo>
                <a:cubicBezTo>
                  <a:pt x="2177796" y="424244"/>
                  <a:pt x="2167509" y="418147"/>
                  <a:pt x="2156365" y="413861"/>
                </a:cubicBezTo>
                <a:cubicBezTo>
                  <a:pt x="2142649" y="408432"/>
                  <a:pt x="2128075" y="403193"/>
                  <a:pt x="2112645" y="397859"/>
                </a:cubicBezTo>
                <a:cubicBezTo>
                  <a:pt x="2099595" y="393478"/>
                  <a:pt x="2085975" y="388430"/>
                  <a:pt x="2071306" y="382619"/>
                </a:cubicBezTo>
                <a:cubicBezTo>
                  <a:pt x="2056638" y="376904"/>
                  <a:pt x="2042541" y="371761"/>
                  <a:pt x="2028825" y="367379"/>
                </a:cubicBezTo>
                <a:cubicBezTo>
                  <a:pt x="2022824" y="365570"/>
                  <a:pt x="2016633" y="362617"/>
                  <a:pt x="2010156" y="358140"/>
                </a:cubicBezTo>
                <a:cubicBezTo>
                  <a:pt x="2003679" y="353663"/>
                  <a:pt x="1999678" y="346615"/>
                  <a:pt x="1997869" y="336899"/>
                </a:cubicBezTo>
                <a:close/>
                <a:moveTo>
                  <a:pt x="1667636" y="267558"/>
                </a:moveTo>
                <a:lnTo>
                  <a:pt x="1777269" y="267558"/>
                </a:lnTo>
                <a:lnTo>
                  <a:pt x="1777269" y="785623"/>
                </a:lnTo>
                <a:lnTo>
                  <a:pt x="1777460" y="785718"/>
                </a:lnTo>
                <a:lnTo>
                  <a:pt x="1777460" y="809530"/>
                </a:lnTo>
                <a:cubicBezTo>
                  <a:pt x="1777460" y="820198"/>
                  <a:pt x="1775745" y="834296"/>
                  <a:pt x="1772221" y="852012"/>
                </a:cubicBezTo>
                <a:cubicBezTo>
                  <a:pt x="1768887" y="869729"/>
                  <a:pt x="1759838" y="887350"/>
                  <a:pt x="1745170" y="904971"/>
                </a:cubicBezTo>
                <a:cubicBezTo>
                  <a:pt x="1730501" y="922688"/>
                  <a:pt x="1708594" y="937928"/>
                  <a:pt x="1679447" y="950691"/>
                </a:cubicBezTo>
                <a:cubicBezTo>
                  <a:pt x="1650110" y="963455"/>
                  <a:pt x="1609724" y="969931"/>
                  <a:pt x="1558289" y="969931"/>
                </a:cubicBezTo>
                <a:cubicBezTo>
                  <a:pt x="1506854" y="969931"/>
                  <a:pt x="1466278" y="963455"/>
                  <a:pt x="1437036" y="950691"/>
                </a:cubicBezTo>
                <a:cubicBezTo>
                  <a:pt x="1407794" y="937928"/>
                  <a:pt x="1385982" y="922688"/>
                  <a:pt x="1371314" y="904971"/>
                </a:cubicBezTo>
                <a:cubicBezTo>
                  <a:pt x="1356645" y="887350"/>
                  <a:pt x="1347596" y="869347"/>
                  <a:pt x="1344167" y="851345"/>
                </a:cubicBezTo>
                <a:cubicBezTo>
                  <a:pt x="1340833" y="833248"/>
                  <a:pt x="1339119" y="819341"/>
                  <a:pt x="1339119" y="809530"/>
                </a:cubicBezTo>
                <a:lnTo>
                  <a:pt x="1339119" y="267653"/>
                </a:lnTo>
                <a:lnTo>
                  <a:pt x="1448561" y="267653"/>
                </a:lnTo>
                <a:lnTo>
                  <a:pt x="1448561" y="774288"/>
                </a:lnTo>
                <a:lnTo>
                  <a:pt x="1448657" y="774288"/>
                </a:lnTo>
                <a:lnTo>
                  <a:pt x="1448657" y="787623"/>
                </a:lnTo>
                <a:cubicBezTo>
                  <a:pt x="1448657" y="794671"/>
                  <a:pt x="1449609" y="803054"/>
                  <a:pt x="1451895" y="812769"/>
                </a:cubicBezTo>
                <a:cubicBezTo>
                  <a:pt x="1453990" y="822485"/>
                  <a:pt x="1458753" y="831533"/>
                  <a:pt x="1466087" y="839915"/>
                </a:cubicBezTo>
                <a:cubicBezTo>
                  <a:pt x="1473422" y="848297"/>
                  <a:pt x="1484090" y="855346"/>
                  <a:pt x="1498187" y="861061"/>
                </a:cubicBezTo>
                <a:cubicBezTo>
                  <a:pt x="1512474" y="866776"/>
                  <a:pt x="1531619" y="869633"/>
                  <a:pt x="1555622" y="869633"/>
                </a:cubicBezTo>
                <a:cubicBezTo>
                  <a:pt x="1579625" y="869633"/>
                  <a:pt x="1600295" y="866776"/>
                  <a:pt x="1614868" y="861061"/>
                </a:cubicBezTo>
                <a:cubicBezTo>
                  <a:pt x="1629536" y="855251"/>
                  <a:pt x="1640681" y="848488"/>
                  <a:pt x="1648396" y="840487"/>
                </a:cubicBezTo>
                <a:cubicBezTo>
                  <a:pt x="1656111" y="832581"/>
                  <a:pt x="1661350" y="823913"/>
                  <a:pt x="1663826" y="814674"/>
                </a:cubicBezTo>
                <a:cubicBezTo>
                  <a:pt x="1666303" y="805435"/>
                  <a:pt x="1667636" y="796767"/>
                  <a:pt x="1667636" y="788861"/>
                </a:cubicBezTo>
                <a:lnTo>
                  <a:pt x="1667636" y="774193"/>
                </a:lnTo>
                <a:close/>
                <a:moveTo>
                  <a:pt x="1116044" y="266510"/>
                </a:moveTo>
                <a:lnTo>
                  <a:pt x="1225677" y="266510"/>
                </a:lnTo>
                <a:lnTo>
                  <a:pt x="1225677" y="1078516"/>
                </a:lnTo>
                <a:cubicBezTo>
                  <a:pt x="1225677" y="1089185"/>
                  <a:pt x="1223867" y="1103377"/>
                  <a:pt x="1220438" y="1121093"/>
                </a:cubicBezTo>
                <a:cubicBezTo>
                  <a:pt x="1217009" y="1138714"/>
                  <a:pt x="1208056" y="1156526"/>
                  <a:pt x="1193387" y="1174338"/>
                </a:cubicBezTo>
                <a:cubicBezTo>
                  <a:pt x="1178814" y="1192150"/>
                  <a:pt x="1157002" y="1207580"/>
                  <a:pt x="1127760" y="1220439"/>
                </a:cubicBezTo>
                <a:cubicBezTo>
                  <a:pt x="1098613" y="1233393"/>
                  <a:pt x="1058418" y="1239870"/>
                  <a:pt x="1006983" y="1239870"/>
                </a:cubicBezTo>
                <a:lnTo>
                  <a:pt x="1006983" y="1139572"/>
                </a:lnTo>
                <a:cubicBezTo>
                  <a:pt x="1031081" y="1139572"/>
                  <a:pt x="1050036" y="1136714"/>
                  <a:pt x="1064133" y="1130999"/>
                </a:cubicBezTo>
                <a:cubicBezTo>
                  <a:pt x="1078325" y="1125189"/>
                  <a:pt x="1089184" y="1118426"/>
                  <a:pt x="1096804" y="1110425"/>
                </a:cubicBezTo>
                <a:cubicBezTo>
                  <a:pt x="1104614" y="1102424"/>
                  <a:pt x="1109662" y="1093852"/>
                  <a:pt x="1112329" y="1084613"/>
                </a:cubicBezTo>
                <a:cubicBezTo>
                  <a:pt x="1114901" y="1075278"/>
                  <a:pt x="1116139" y="1066801"/>
                  <a:pt x="1116139" y="1058704"/>
                </a:cubicBezTo>
                <a:lnTo>
                  <a:pt x="1116139" y="266605"/>
                </a:lnTo>
                <a:close/>
                <a:moveTo>
                  <a:pt x="2645901" y="257289"/>
                </a:moveTo>
                <a:lnTo>
                  <a:pt x="2743771" y="269938"/>
                </a:lnTo>
                <a:cubicBezTo>
                  <a:pt x="2771298" y="278320"/>
                  <a:pt x="2794063" y="289750"/>
                  <a:pt x="2812065" y="304323"/>
                </a:cubicBezTo>
                <a:cubicBezTo>
                  <a:pt x="2830163" y="318897"/>
                  <a:pt x="2843498" y="335946"/>
                  <a:pt x="2851975" y="355378"/>
                </a:cubicBezTo>
                <a:cubicBezTo>
                  <a:pt x="2860643" y="374809"/>
                  <a:pt x="2865024" y="396049"/>
                  <a:pt x="2865024" y="418909"/>
                </a:cubicBezTo>
                <a:lnTo>
                  <a:pt x="2865024" y="809720"/>
                </a:lnTo>
                <a:cubicBezTo>
                  <a:pt x="2865024" y="826484"/>
                  <a:pt x="2862167" y="844296"/>
                  <a:pt x="2856547" y="862774"/>
                </a:cubicBezTo>
                <a:cubicBezTo>
                  <a:pt x="2850927" y="881348"/>
                  <a:pt x="2840069" y="898493"/>
                  <a:pt x="2823686" y="914400"/>
                </a:cubicBezTo>
                <a:cubicBezTo>
                  <a:pt x="2807398" y="930402"/>
                  <a:pt x="2785014" y="943546"/>
                  <a:pt x="2756725" y="954119"/>
                </a:cubicBezTo>
                <a:cubicBezTo>
                  <a:pt x="2728340" y="964692"/>
                  <a:pt x="2691383" y="970026"/>
                  <a:pt x="2645854" y="970026"/>
                </a:cubicBezTo>
                <a:cubicBezTo>
                  <a:pt x="2600324" y="970026"/>
                  <a:pt x="2563367" y="964692"/>
                  <a:pt x="2535078" y="954119"/>
                </a:cubicBezTo>
                <a:cubicBezTo>
                  <a:pt x="2506789" y="943642"/>
                  <a:pt x="2484405" y="930306"/>
                  <a:pt x="2468117" y="914495"/>
                </a:cubicBezTo>
                <a:cubicBezTo>
                  <a:pt x="2451639" y="898684"/>
                  <a:pt x="2440781" y="881253"/>
                  <a:pt x="2435256" y="862298"/>
                </a:cubicBezTo>
                <a:cubicBezTo>
                  <a:pt x="2429541" y="843343"/>
                  <a:pt x="2426874" y="825913"/>
                  <a:pt x="2426874" y="810006"/>
                </a:cubicBezTo>
                <a:lnTo>
                  <a:pt x="2426874" y="749236"/>
                </a:lnTo>
                <a:cubicBezTo>
                  <a:pt x="2426874" y="715708"/>
                  <a:pt x="2435256" y="685133"/>
                  <a:pt x="2452020" y="657320"/>
                </a:cubicBezTo>
                <a:cubicBezTo>
                  <a:pt x="2468784" y="629507"/>
                  <a:pt x="2492787" y="610362"/>
                  <a:pt x="2523839" y="599789"/>
                </a:cubicBezTo>
                <a:cubicBezTo>
                  <a:pt x="2539364" y="594455"/>
                  <a:pt x="2557271" y="588359"/>
                  <a:pt x="2577464" y="581215"/>
                </a:cubicBezTo>
                <a:cubicBezTo>
                  <a:pt x="2597753" y="574167"/>
                  <a:pt x="2616993" y="567404"/>
                  <a:pt x="2635186" y="560737"/>
                </a:cubicBezTo>
                <a:cubicBezTo>
                  <a:pt x="2653283" y="554164"/>
                  <a:pt x="2669190" y="548163"/>
                  <a:pt x="2683097" y="542829"/>
                </a:cubicBezTo>
                <a:cubicBezTo>
                  <a:pt x="2696813" y="537496"/>
                  <a:pt x="2705480" y="534447"/>
                  <a:pt x="2709004" y="533495"/>
                </a:cubicBezTo>
                <a:cubicBezTo>
                  <a:pt x="2712434" y="531780"/>
                  <a:pt x="2717006" y="529399"/>
                  <a:pt x="2722626" y="526161"/>
                </a:cubicBezTo>
                <a:cubicBezTo>
                  <a:pt x="2728245" y="523208"/>
                  <a:pt x="2733579" y="518541"/>
                  <a:pt x="2738723" y="512350"/>
                </a:cubicBezTo>
                <a:cubicBezTo>
                  <a:pt x="2743962" y="506158"/>
                  <a:pt x="2748438" y="498919"/>
                  <a:pt x="2752344" y="490537"/>
                </a:cubicBezTo>
                <a:cubicBezTo>
                  <a:pt x="2756249" y="482155"/>
                  <a:pt x="2758249" y="472726"/>
                  <a:pt x="2758249" y="462153"/>
                </a:cubicBezTo>
                <a:lnTo>
                  <a:pt x="2758249" y="438340"/>
                </a:lnTo>
                <a:cubicBezTo>
                  <a:pt x="2758249" y="429387"/>
                  <a:pt x="2756439" y="420243"/>
                  <a:pt x="2753011" y="410527"/>
                </a:cubicBezTo>
                <a:cubicBezTo>
                  <a:pt x="2749486" y="400812"/>
                  <a:pt x="2743486" y="392049"/>
                  <a:pt x="2734913" y="384143"/>
                </a:cubicBezTo>
                <a:cubicBezTo>
                  <a:pt x="2726245" y="376142"/>
                  <a:pt x="2714720" y="369760"/>
                  <a:pt x="2700432" y="364903"/>
                </a:cubicBezTo>
                <a:cubicBezTo>
                  <a:pt x="2686240" y="360045"/>
                  <a:pt x="2668238" y="357663"/>
                  <a:pt x="2646807" y="357663"/>
                </a:cubicBezTo>
                <a:cubicBezTo>
                  <a:pt x="2603658" y="357663"/>
                  <a:pt x="2574321" y="366903"/>
                  <a:pt x="2559272" y="385477"/>
                </a:cubicBezTo>
                <a:cubicBezTo>
                  <a:pt x="2544127" y="403955"/>
                  <a:pt x="2536602" y="425577"/>
                  <a:pt x="2536602" y="450246"/>
                </a:cubicBezTo>
                <a:lnTo>
                  <a:pt x="2427065" y="450246"/>
                </a:lnTo>
                <a:lnTo>
                  <a:pt x="2427065" y="419671"/>
                </a:lnTo>
                <a:cubicBezTo>
                  <a:pt x="2427065" y="397573"/>
                  <a:pt x="2431065" y="376428"/>
                  <a:pt x="2439162" y="356520"/>
                </a:cubicBezTo>
                <a:cubicBezTo>
                  <a:pt x="2447353" y="336613"/>
                  <a:pt x="2460498" y="319183"/>
                  <a:pt x="2478595" y="304609"/>
                </a:cubicBezTo>
                <a:cubicBezTo>
                  <a:pt x="2496597" y="289941"/>
                  <a:pt x="2519362" y="278415"/>
                  <a:pt x="2546889" y="270034"/>
                </a:cubicBezTo>
                <a:close/>
                <a:moveTo>
                  <a:pt x="2645759" y="257270"/>
                </a:moveTo>
                <a:lnTo>
                  <a:pt x="2646044" y="257270"/>
                </a:lnTo>
                <a:lnTo>
                  <a:pt x="2645901" y="257289"/>
                </a:lnTo>
                <a:close/>
                <a:moveTo>
                  <a:pt x="788670" y="257080"/>
                </a:moveTo>
                <a:lnTo>
                  <a:pt x="788670" y="257271"/>
                </a:lnTo>
                <a:cubicBezTo>
                  <a:pt x="864299" y="257271"/>
                  <a:pt x="919639" y="272510"/>
                  <a:pt x="954977" y="302991"/>
                </a:cubicBezTo>
                <a:cubicBezTo>
                  <a:pt x="990314" y="333471"/>
                  <a:pt x="1007840" y="371666"/>
                  <a:pt x="1007840" y="417481"/>
                </a:cubicBezTo>
                <a:lnTo>
                  <a:pt x="1007840" y="809530"/>
                </a:lnTo>
                <a:cubicBezTo>
                  <a:pt x="1007840" y="825437"/>
                  <a:pt x="1005173" y="842963"/>
                  <a:pt x="999458" y="861918"/>
                </a:cubicBezTo>
                <a:cubicBezTo>
                  <a:pt x="993744" y="880872"/>
                  <a:pt x="982885" y="898303"/>
                  <a:pt x="966597" y="914210"/>
                </a:cubicBezTo>
                <a:cubicBezTo>
                  <a:pt x="950214" y="930212"/>
                  <a:pt x="927830" y="943356"/>
                  <a:pt x="899541" y="953929"/>
                </a:cubicBezTo>
                <a:cubicBezTo>
                  <a:pt x="871252" y="964502"/>
                  <a:pt x="834295" y="969836"/>
                  <a:pt x="788765" y="969836"/>
                </a:cubicBezTo>
                <a:cubicBezTo>
                  <a:pt x="743236" y="969836"/>
                  <a:pt x="706184" y="964502"/>
                  <a:pt x="677895" y="953929"/>
                </a:cubicBezTo>
                <a:cubicBezTo>
                  <a:pt x="649510" y="943452"/>
                  <a:pt x="627221" y="930117"/>
                  <a:pt x="610838" y="914305"/>
                </a:cubicBezTo>
                <a:cubicBezTo>
                  <a:pt x="594551" y="898493"/>
                  <a:pt x="583597" y="881063"/>
                  <a:pt x="577882" y="862108"/>
                </a:cubicBezTo>
                <a:cubicBezTo>
                  <a:pt x="572357" y="843153"/>
                  <a:pt x="569500" y="825723"/>
                  <a:pt x="569500" y="809816"/>
                </a:cubicBezTo>
                <a:lnTo>
                  <a:pt x="569500" y="747713"/>
                </a:lnTo>
                <a:cubicBezTo>
                  <a:pt x="569500" y="714185"/>
                  <a:pt x="577882" y="683800"/>
                  <a:pt x="594741" y="656463"/>
                </a:cubicBezTo>
                <a:cubicBezTo>
                  <a:pt x="611600" y="629126"/>
                  <a:pt x="635604" y="609791"/>
                  <a:pt x="666560" y="598361"/>
                </a:cubicBezTo>
                <a:cubicBezTo>
                  <a:pt x="681990" y="593027"/>
                  <a:pt x="699802" y="586835"/>
                  <a:pt x="719709" y="579787"/>
                </a:cubicBezTo>
                <a:cubicBezTo>
                  <a:pt x="739521" y="572739"/>
                  <a:pt x="758666" y="565976"/>
                  <a:pt x="777336" y="559213"/>
                </a:cubicBezTo>
                <a:cubicBezTo>
                  <a:pt x="795719" y="552736"/>
                  <a:pt x="811911" y="546735"/>
                  <a:pt x="825722" y="541401"/>
                </a:cubicBezTo>
                <a:cubicBezTo>
                  <a:pt x="839534" y="536067"/>
                  <a:pt x="848201" y="532924"/>
                  <a:pt x="851630" y="532067"/>
                </a:cubicBezTo>
                <a:cubicBezTo>
                  <a:pt x="855059" y="530352"/>
                  <a:pt x="859536" y="527971"/>
                  <a:pt x="865156" y="524828"/>
                </a:cubicBezTo>
                <a:cubicBezTo>
                  <a:pt x="870776" y="521780"/>
                  <a:pt x="876205" y="517113"/>
                  <a:pt x="881444" y="510921"/>
                </a:cubicBezTo>
                <a:cubicBezTo>
                  <a:pt x="886492" y="504730"/>
                  <a:pt x="891064" y="497682"/>
                  <a:pt x="894969" y="489681"/>
                </a:cubicBezTo>
                <a:cubicBezTo>
                  <a:pt x="898684" y="481775"/>
                  <a:pt x="900780" y="472535"/>
                  <a:pt x="900780" y="461963"/>
                </a:cubicBezTo>
                <a:lnTo>
                  <a:pt x="900780" y="436817"/>
                </a:lnTo>
                <a:cubicBezTo>
                  <a:pt x="900780" y="428054"/>
                  <a:pt x="898970" y="419005"/>
                  <a:pt x="895541" y="409671"/>
                </a:cubicBezTo>
                <a:cubicBezTo>
                  <a:pt x="892112" y="400526"/>
                  <a:pt x="886111" y="391859"/>
                  <a:pt x="877443" y="383953"/>
                </a:cubicBezTo>
                <a:cubicBezTo>
                  <a:pt x="868775" y="375952"/>
                  <a:pt x="857250" y="369570"/>
                  <a:pt x="843153" y="364713"/>
                </a:cubicBezTo>
                <a:cubicBezTo>
                  <a:pt x="828961" y="359855"/>
                  <a:pt x="810863" y="357474"/>
                  <a:pt x="789337" y="357474"/>
                </a:cubicBezTo>
                <a:cubicBezTo>
                  <a:pt x="746094" y="357474"/>
                  <a:pt x="716947" y="366522"/>
                  <a:pt x="701802" y="384620"/>
                </a:cubicBezTo>
                <a:cubicBezTo>
                  <a:pt x="686848" y="402622"/>
                  <a:pt x="679133" y="424530"/>
                  <a:pt x="679133" y="450057"/>
                </a:cubicBezTo>
                <a:lnTo>
                  <a:pt x="569500" y="450057"/>
                </a:lnTo>
                <a:lnTo>
                  <a:pt x="569500" y="418148"/>
                </a:lnTo>
                <a:cubicBezTo>
                  <a:pt x="569500" y="395955"/>
                  <a:pt x="573596" y="375285"/>
                  <a:pt x="581787" y="355664"/>
                </a:cubicBezTo>
                <a:cubicBezTo>
                  <a:pt x="589883" y="336138"/>
                  <a:pt x="603028" y="318993"/>
                  <a:pt x="621030" y="304419"/>
                </a:cubicBezTo>
                <a:cubicBezTo>
                  <a:pt x="639128" y="289751"/>
                  <a:pt x="661892" y="278226"/>
                  <a:pt x="689420" y="269843"/>
                </a:cubicBezTo>
                <a:cubicBezTo>
                  <a:pt x="716947" y="261366"/>
                  <a:pt x="749999" y="257080"/>
                  <a:pt x="788670" y="257080"/>
                </a:cubicBezTo>
                <a:close/>
                <a:moveTo>
                  <a:pt x="262794" y="92679"/>
                </a:moveTo>
                <a:lnTo>
                  <a:pt x="372332" y="92679"/>
                </a:lnTo>
                <a:lnTo>
                  <a:pt x="372332" y="267653"/>
                </a:lnTo>
                <a:lnTo>
                  <a:pt x="482727" y="267653"/>
                </a:lnTo>
                <a:lnTo>
                  <a:pt x="482727" y="362903"/>
                </a:lnTo>
                <a:lnTo>
                  <a:pt x="372332" y="362903"/>
                </a:lnTo>
                <a:lnTo>
                  <a:pt x="372332" y="786480"/>
                </a:lnTo>
                <a:cubicBezTo>
                  <a:pt x="372332" y="794481"/>
                  <a:pt x="373475" y="802958"/>
                  <a:pt x="375570" y="812197"/>
                </a:cubicBezTo>
                <a:cubicBezTo>
                  <a:pt x="377761" y="821437"/>
                  <a:pt x="382619" y="830486"/>
                  <a:pt x="390429" y="839248"/>
                </a:cubicBezTo>
                <a:cubicBezTo>
                  <a:pt x="398050" y="848012"/>
                  <a:pt x="409003" y="855251"/>
                  <a:pt x="423100" y="861061"/>
                </a:cubicBezTo>
                <a:cubicBezTo>
                  <a:pt x="437102" y="866776"/>
                  <a:pt x="455771" y="869538"/>
                  <a:pt x="478917" y="869538"/>
                </a:cubicBezTo>
                <a:lnTo>
                  <a:pt x="482632" y="869538"/>
                </a:lnTo>
                <a:lnTo>
                  <a:pt x="482632" y="969931"/>
                </a:lnTo>
                <a:cubicBezTo>
                  <a:pt x="431292" y="969931"/>
                  <a:pt x="391096" y="963455"/>
                  <a:pt x="361950" y="950786"/>
                </a:cubicBezTo>
                <a:cubicBezTo>
                  <a:pt x="332708" y="937928"/>
                  <a:pt x="310610" y="922688"/>
                  <a:pt x="295751" y="905162"/>
                </a:cubicBezTo>
                <a:cubicBezTo>
                  <a:pt x="280606" y="887445"/>
                  <a:pt x="271367" y="869538"/>
                  <a:pt x="267938" y="851536"/>
                </a:cubicBezTo>
                <a:cubicBezTo>
                  <a:pt x="264509" y="833343"/>
                  <a:pt x="262794" y="819532"/>
                  <a:pt x="262794" y="809912"/>
                </a:cubicBezTo>
                <a:lnTo>
                  <a:pt x="262794" y="362903"/>
                </a:lnTo>
                <a:lnTo>
                  <a:pt x="180689" y="362903"/>
                </a:lnTo>
                <a:lnTo>
                  <a:pt x="180689" y="267653"/>
                </a:lnTo>
                <a:lnTo>
                  <a:pt x="262794" y="267653"/>
                </a:lnTo>
                <a:close/>
                <a:moveTo>
                  <a:pt x="0" y="10383"/>
                </a:moveTo>
                <a:lnTo>
                  <a:pt x="106870" y="10383"/>
                </a:lnTo>
                <a:lnTo>
                  <a:pt x="106870" y="969931"/>
                </a:lnTo>
                <a:lnTo>
                  <a:pt x="0" y="969931"/>
                </a:lnTo>
                <a:close/>
                <a:moveTo>
                  <a:pt x="1116044" y="9240"/>
                </a:moveTo>
                <a:lnTo>
                  <a:pt x="1225677" y="9240"/>
                </a:lnTo>
                <a:lnTo>
                  <a:pt x="1225677" y="143066"/>
                </a:lnTo>
                <a:lnTo>
                  <a:pt x="1116044" y="143066"/>
                </a:lnTo>
                <a:close/>
                <a:moveTo>
                  <a:pt x="2665857" y="95"/>
                </a:moveTo>
                <a:lnTo>
                  <a:pt x="2809589" y="95"/>
                </a:lnTo>
                <a:cubicBezTo>
                  <a:pt x="2801778" y="8096"/>
                  <a:pt x="2787872" y="22479"/>
                  <a:pt x="2767679" y="43243"/>
                </a:cubicBezTo>
                <a:cubicBezTo>
                  <a:pt x="2747677" y="63912"/>
                  <a:pt x="2726817" y="85725"/>
                  <a:pt x="2705004" y="108775"/>
                </a:cubicBezTo>
                <a:cubicBezTo>
                  <a:pt x="2683192" y="131731"/>
                  <a:pt x="2663094" y="152495"/>
                  <a:pt x="2644711" y="170974"/>
                </a:cubicBezTo>
                <a:cubicBezTo>
                  <a:pt x="2626328" y="189547"/>
                  <a:pt x="2614898" y="200596"/>
                  <a:pt x="2610707" y="204120"/>
                </a:cubicBezTo>
                <a:cubicBezTo>
                  <a:pt x="2606421" y="207645"/>
                  <a:pt x="2600420" y="210788"/>
                  <a:pt x="2592705" y="213360"/>
                </a:cubicBezTo>
                <a:cubicBezTo>
                  <a:pt x="2584989" y="216027"/>
                  <a:pt x="2576512" y="218122"/>
                  <a:pt x="2567082" y="219932"/>
                </a:cubicBezTo>
                <a:cubicBezTo>
                  <a:pt x="2556890" y="222599"/>
                  <a:pt x="2545746" y="224313"/>
                  <a:pt x="2533840" y="225266"/>
                </a:cubicBezTo>
                <a:cubicBezTo>
                  <a:pt x="2556128" y="188214"/>
                  <a:pt x="2576131" y="154210"/>
                  <a:pt x="2594038" y="123158"/>
                </a:cubicBezTo>
                <a:cubicBezTo>
                  <a:pt x="2601658" y="110013"/>
                  <a:pt x="2609373" y="96774"/>
                  <a:pt x="2617184" y="83534"/>
                </a:cubicBezTo>
                <a:cubicBezTo>
                  <a:pt x="2624899" y="70199"/>
                  <a:pt x="2631852" y="57912"/>
                  <a:pt x="2638234" y="46482"/>
                </a:cubicBezTo>
                <a:cubicBezTo>
                  <a:pt x="2644711" y="34957"/>
                  <a:pt x="2650521" y="25336"/>
                  <a:pt x="2655569" y="17335"/>
                </a:cubicBezTo>
                <a:cubicBezTo>
                  <a:pt x="2660713" y="9429"/>
                  <a:pt x="2664142" y="3619"/>
                  <a:pt x="2665857" y="95"/>
                </a:cubicBezTo>
                <a:close/>
                <a:moveTo>
                  <a:pt x="1888331" y="0"/>
                </a:moveTo>
                <a:lnTo>
                  <a:pt x="1997869" y="0"/>
                </a:lnTo>
                <a:lnTo>
                  <a:pt x="1997869" y="193167"/>
                </a:lnTo>
                <a:cubicBezTo>
                  <a:pt x="1997869" y="203835"/>
                  <a:pt x="1999678" y="213074"/>
                  <a:pt x="2003012" y="220980"/>
                </a:cubicBezTo>
                <a:cubicBezTo>
                  <a:pt x="2006346" y="228981"/>
                  <a:pt x="2010632" y="235934"/>
                  <a:pt x="2015871" y="242125"/>
                </a:cubicBezTo>
                <a:cubicBezTo>
                  <a:pt x="2021014" y="248317"/>
                  <a:pt x="2026348" y="252984"/>
                  <a:pt x="2032064" y="256032"/>
                </a:cubicBezTo>
                <a:cubicBezTo>
                  <a:pt x="2037588" y="259175"/>
                  <a:pt x="2042160" y="261461"/>
                  <a:pt x="2045494" y="263271"/>
                </a:cubicBezTo>
                <a:cubicBezTo>
                  <a:pt x="2048922" y="264128"/>
                  <a:pt x="2057495" y="267176"/>
                  <a:pt x="2071306" y="272415"/>
                </a:cubicBezTo>
                <a:cubicBezTo>
                  <a:pt x="2085022" y="277749"/>
                  <a:pt x="2101120" y="283655"/>
                  <a:pt x="2119693" y="290322"/>
                </a:cubicBezTo>
                <a:cubicBezTo>
                  <a:pt x="2138077" y="296989"/>
                  <a:pt x="2157317" y="303847"/>
                  <a:pt x="2177034" y="310896"/>
                </a:cubicBezTo>
                <a:cubicBezTo>
                  <a:pt x="2196751" y="317945"/>
                  <a:pt x="2214372" y="324136"/>
                  <a:pt x="2229897" y="329279"/>
                </a:cubicBezTo>
                <a:cubicBezTo>
                  <a:pt x="2260758" y="340805"/>
                  <a:pt x="2284761" y="360236"/>
                  <a:pt x="2301430" y="387572"/>
                </a:cubicBezTo>
                <a:cubicBezTo>
                  <a:pt x="2318099" y="414909"/>
                  <a:pt x="2326576" y="445294"/>
                  <a:pt x="2326576" y="478822"/>
                </a:cubicBezTo>
                <a:lnTo>
                  <a:pt x="2326576" y="777812"/>
                </a:lnTo>
                <a:lnTo>
                  <a:pt x="2326576" y="778002"/>
                </a:lnTo>
                <a:lnTo>
                  <a:pt x="2326576" y="809720"/>
                </a:lnTo>
                <a:cubicBezTo>
                  <a:pt x="2326576" y="831723"/>
                  <a:pt x="2322385" y="852488"/>
                  <a:pt x="2314289" y="872014"/>
                </a:cubicBezTo>
                <a:cubicBezTo>
                  <a:pt x="2306002" y="891349"/>
                  <a:pt x="2293048" y="908304"/>
                  <a:pt x="2274951" y="922877"/>
                </a:cubicBezTo>
                <a:cubicBezTo>
                  <a:pt x="2256853" y="937450"/>
                  <a:pt x="2234088" y="948976"/>
                  <a:pt x="2206561" y="957263"/>
                </a:cubicBezTo>
                <a:cubicBezTo>
                  <a:pt x="2179130" y="965645"/>
                  <a:pt x="2145982" y="969836"/>
                  <a:pt x="2107311" y="969836"/>
                </a:cubicBezTo>
                <a:cubicBezTo>
                  <a:pt x="2031777" y="969836"/>
                  <a:pt x="1976533" y="954596"/>
                  <a:pt x="1941671" y="924211"/>
                </a:cubicBezTo>
                <a:cubicBezTo>
                  <a:pt x="1906905" y="893731"/>
                  <a:pt x="1889093" y="856107"/>
                  <a:pt x="1888331" y="811054"/>
                </a:cubicBezTo>
                <a:close/>
              </a:path>
            </a:pathLst>
          </a:custGeom>
          <a:solidFill>
            <a:srgbClr val="0F294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7BB490B8-026E-D27A-4104-56CAF1A15229}"/>
              </a:ext>
            </a:extLst>
          </p:cNvPr>
          <p:cNvSpPr/>
          <p:nvPr/>
        </p:nvSpPr>
        <p:spPr>
          <a:xfrm>
            <a:off x="1006467" y="2412872"/>
            <a:ext cx="1162292" cy="1618215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rgbClr val="FAC31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F1819C01-D877-91E1-00C2-EEBF88642A3F}"/>
              </a:ext>
            </a:extLst>
          </p:cNvPr>
          <p:cNvSpPr/>
          <p:nvPr/>
        </p:nvSpPr>
        <p:spPr>
          <a:xfrm>
            <a:off x="4549729" y="4228021"/>
            <a:ext cx="2386533" cy="301116"/>
          </a:xfrm>
          <a:custGeom>
            <a:avLst/>
            <a:gdLst>
              <a:gd name="connsiteX0" fmla="*/ 766382 w 1471326"/>
              <a:gd name="connsiteY0" fmla="*/ 68961 h 185642"/>
              <a:gd name="connsiteX1" fmla="*/ 746951 w 1471326"/>
              <a:gd name="connsiteY1" fmla="*/ 73819 h 185642"/>
              <a:gd name="connsiteX2" fmla="*/ 742570 w 1471326"/>
              <a:gd name="connsiteY2" fmla="*/ 95155 h 185642"/>
              <a:gd name="connsiteX3" fmla="*/ 790290 w 1471326"/>
              <a:gd name="connsiteY3" fmla="*/ 95155 h 185642"/>
              <a:gd name="connsiteX4" fmla="*/ 790290 w 1471326"/>
              <a:gd name="connsiteY4" fmla="*/ 91059 h 185642"/>
              <a:gd name="connsiteX5" fmla="*/ 785717 w 1471326"/>
              <a:gd name="connsiteY5" fmla="*/ 73057 h 185642"/>
              <a:gd name="connsiteX6" fmla="*/ 766382 w 1471326"/>
              <a:gd name="connsiteY6" fmla="*/ 68961 h 185642"/>
              <a:gd name="connsiteX7" fmla="*/ 277177 w 1471326"/>
              <a:gd name="connsiteY7" fmla="*/ 68961 h 185642"/>
              <a:gd name="connsiteX8" fmla="*/ 257651 w 1471326"/>
              <a:gd name="connsiteY8" fmla="*/ 73819 h 185642"/>
              <a:gd name="connsiteX9" fmla="*/ 253270 w 1471326"/>
              <a:gd name="connsiteY9" fmla="*/ 95155 h 185642"/>
              <a:gd name="connsiteX10" fmla="*/ 300990 w 1471326"/>
              <a:gd name="connsiteY10" fmla="*/ 95155 h 185642"/>
              <a:gd name="connsiteX11" fmla="*/ 300990 w 1471326"/>
              <a:gd name="connsiteY11" fmla="*/ 91059 h 185642"/>
              <a:gd name="connsiteX12" fmla="*/ 296418 w 1471326"/>
              <a:gd name="connsiteY12" fmla="*/ 73057 h 185642"/>
              <a:gd name="connsiteX13" fmla="*/ 277177 w 1471326"/>
              <a:gd name="connsiteY13" fmla="*/ 68961 h 185642"/>
              <a:gd name="connsiteX14" fmla="*/ 1051940 w 1471326"/>
              <a:gd name="connsiteY14" fmla="*/ 68866 h 185642"/>
              <a:gd name="connsiteX15" fmla="*/ 1031557 w 1471326"/>
              <a:gd name="connsiteY15" fmla="*/ 74200 h 185642"/>
              <a:gd name="connsiteX16" fmla="*/ 1027652 w 1471326"/>
              <a:gd name="connsiteY16" fmla="*/ 102393 h 185642"/>
              <a:gd name="connsiteX17" fmla="*/ 1031557 w 1471326"/>
              <a:gd name="connsiteY17" fmla="*/ 130587 h 185642"/>
              <a:gd name="connsiteX18" fmla="*/ 1051940 w 1471326"/>
              <a:gd name="connsiteY18" fmla="*/ 136017 h 185642"/>
              <a:gd name="connsiteX19" fmla="*/ 1072324 w 1471326"/>
              <a:gd name="connsiteY19" fmla="*/ 130587 h 185642"/>
              <a:gd name="connsiteX20" fmla="*/ 1076229 w 1471326"/>
              <a:gd name="connsiteY20" fmla="*/ 102393 h 185642"/>
              <a:gd name="connsiteX21" fmla="*/ 1072324 w 1471326"/>
              <a:gd name="connsiteY21" fmla="*/ 74200 h 185642"/>
              <a:gd name="connsiteX22" fmla="*/ 1051940 w 1471326"/>
              <a:gd name="connsiteY22" fmla="*/ 68866 h 185642"/>
              <a:gd name="connsiteX23" fmla="*/ 144113 w 1471326"/>
              <a:gd name="connsiteY23" fmla="*/ 59627 h 185642"/>
              <a:gd name="connsiteX24" fmla="*/ 156781 w 1471326"/>
              <a:gd name="connsiteY24" fmla="*/ 59627 h 185642"/>
              <a:gd name="connsiteX25" fmla="*/ 171640 w 1471326"/>
              <a:gd name="connsiteY25" fmla="*/ 106204 h 185642"/>
              <a:gd name="connsiteX26" fmla="*/ 176308 w 1471326"/>
              <a:gd name="connsiteY26" fmla="*/ 120777 h 185642"/>
              <a:gd name="connsiteX27" fmla="*/ 178498 w 1471326"/>
              <a:gd name="connsiteY27" fmla="*/ 128207 h 185642"/>
              <a:gd name="connsiteX28" fmla="*/ 180880 w 1471326"/>
              <a:gd name="connsiteY28" fmla="*/ 135541 h 185642"/>
              <a:gd name="connsiteX29" fmla="*/ 181165 w 1471326"/>
              <a:gd name="connsiteY29" fmla="*/ 135541 h 185642"/>
              <a:gd name="connsiteX30" fmla="*/ 183261 w 1471326"/>
              <a:gd name="connsiteY30" fmla="*/ 128302 h 185642"/>
              <a:gd name="connsiteX31" fmla="*/ 185356 w 1471326"/>
              <a:gd name="connsiteY31" fmla="*/ 120968 h 185642"/>
              <a:gd name="connsiteX32" fmla="*/ 189833 w 1471326"/>
              <a:gd name="connsiteY32" fmla="*/ 106490 h 185642"/>
              <a:gd name="connsiteX33" fmla="*/ 204121 w 1471326"/>
              <a:gd name="connsiteY33" fmla="*/ 59627 h 185642"/>
              <a:gd name="connsiteX34" fmla="*/ 217741 w 1471326"/>
              <a:gd name="connsiteY34" fmla="*/ 59627 h 185642"/>
              <a:gd name="connsiteX35" fmla="*/ 189738 w 1471326"/>
              <a:gd name="connsiteY35" fmla="*/ 145257 h 185642"/>
              <a:gd name="connsiteX36" fmla="*/ 171926 w 1471326"/>
              <a:gd name="connsiteY36" fmla="*/ 145257 h 185642"/>
              <a:gd name="connsiteX37" fmla="*/ 520351 w 1471326"/>
              <a:gd name="connsiteY37" fmla="*/ 59626 h 185642"/>
              <a:gd name="connsiteX38" fmla="*/ 532543 w 1471326"/>
              <a:gd name="connsiteY38" fmla="*/ 59626 h 185642"/>
              <a:gd name="connsiteX39" fmla="*/ 532543 w 1471326"/>
              <a:gd name="connsiteY39" fmla="*/ 145256 h 185642"/>
              <a:gd name="connsiteX40" fmla="*/ 520351 w 1471326"/>
              <a:gd name="connsiteY40" fmla="*/ 145256 h 185642"/>
              <a:gd name="connsiteX41" fmla="*/ 0 w 1471326"/>
              <a:gd name="connsiteY41" fmla="*/ 59626 h 185642"/>
              <a:gd name="connsiteX42" fmla="*/ 12287 w 1471326"/>
              <a:gd name="connsiteY42" fmla="*/ 59626 h 185642"/>
              <a:gd name="connsiteX43" fmla="*/ 12287 w 1471326"/>
              <a:gd name="connsiteY43" fmla="*/ 145256 h 185642"/>
              <a:gd name="connsiteX44" fmla="*/ 0 w 1471326"/>
              <a:gd name="connsiteY44" fmla="*/ 145256 h 185642"/>
              <a:gd name="connsiteX45" fmla="*/ 1154621 w 1471326"/>
              <a:gd name="connsiteY45" fmla="*/ 58579 h 185642"/>
              <a:gd name="connsiteX46" fmla="*/ 1187958 w 1471326"/>
              <a:gd name="connsiteY46" fmla="*/ 79058 h 185642"/>
              <a:gd name="connsiteX47" fmla="*/ 1187958 w 1471326"/>
              <a:gd name="connsiteY47" fmla="*/ 82010 h 185642"/>
              <a:gd name="connsiteX48" fmla="*/ 1175575 w 1471326"/>
              <a:gd name="connsiteY48" fmla="*/ 82010 h 185642"/>
              <a:gd name="connsiteX49" fmla="*/ 1172051 w 1471326"/>
              <a:gd name="connsiteY49" fmla="*/ 71057 h 185642"/>
              <a:gd name="connsiteX50" fmla="*/ 1153763 w 1471326"/>
              <a:gd name="connsiteY50" fmla="*/ 68961 h 185642"/>
              <a:gd name="connsiteX51" fmla="*/ 1136428 w 1471326"/>
              <a:gd name="connsiteY51" fmla="*/ 71247 h 185642"/>
              <a:gd name="connsiteX52" fmla="*/ 1132618 w 1471326"/>
              <a:gd name="connsiteY52" fmla="*/ 82201 h 185642"/>
              <a:gd name="connsiteX53" fmla="*/ 1145000 w 1471326"/>
              <a:gd name="connsiteY53" fmla="*/ 96012 h 185642"/>
              <a:gd name="connsiteX54" fmla="*/ 1154906 w 1471326"/>
              <a:gd name="connsiteY54" fmla="*/ 96584 h 185642"/>
              <a:gd name="connsiteX55" fmla="*/ 1167479 w 1471326"/>
              <a:gd name="connsiteY55" fmla="*/ 97250 h 185642"/>
              <a:gd name="connsiteX56" fmla="*/ 1190244 w 1471326"/>
              <a:gd name="connsiteY56" fmla="*/ 121539 h 185642"/>
              <a:gd name="connsiteX57" fmla="*/ 1182719 w 1471326"/>
              <a:gd name="connsiteY57" fmla="*/ 141256 h 185642"/>
              <a:gd name="connsiteX58" fmla="*/ 1155002 w 1471326"/>
              <a:gd name="connsiteY58" fmla="*/ 146685 h 185642"/>
              <a:gd name="connsiteX59" fmla="*/ 1126617 w 1471326"/>
              <a:gd name="connsiteY59" fmla="*/ 141542 h 185642"/>
              <a:gd name="connsiteX60" fmla="*/ 1118902 w 1471326"/>
              <a:gd name="connsiteY60" fmla="*/ 122777 h 185642"/>
              <a:gd name="connsiteX61" fmla="*/ 1118902 w 1471326"/>
              <a:gd name="connsiteY61" fmla="*/ 118206 h 185642"/>
              <a:gd name="connsiteX62" fmla="*/ 1131665 w 1471326"/>
              <a:gd name="connsiteY62" fmla="*/ 118206 h 185642"/>
              <a:gd name="connsiteX63" fmla="*/ 1131856 w 1471326"/>
              <a:gd name="connsiteY63" fmla="*/ 122206 h 185642"/>
              <a:gd name="connsiteX64" fmla="*/ 1136047 w 1471326"/>
              <a:gd name="connsiteY64" fmla="*/ 133350 h 185642"/>
              <a:gd name="connsiteX65" fmla="*/ 1152716 w 1471326"/>
              <a:gd name="connsiteY65" fmla="*/ 136208 h 185642"/>
              <a:gd name="connsiteX66" fmla="*/ 1172718 w 1471326"/>
              <a:gd name="connsiteY66" fmla="*/ 133255 h 185642"/>
              <a:gd name="connsiteX67" fmla="*/ 1177480 w 1471326"/>
              <a:gd name="connsiteY67" fmla="*/ 120873 h 185642"/>
              <a:gd name="connsiteX68" fmla="*/ 1165384 w 1471326"/>
              <a:gd name="connsiteY68" fmla="*/ 107347 h 185642"/>
              <a:gd name="connsiteX69" fmla="*/ 1128617 w 1471326"/>
              <a:gd name="connsiteY69" fmla="*/ 102584 h 185642"/>
              <a:gd name="connsiteX70" fmla="*/ 1119759 w 1471326"/>
              <a:gd name="connsiteY70" fmla="*/ 82582 h 185642"/>
              <a:gd name="connsiteX71" fmla="*/ 1126807 w 1471326"/>
              <a:gd name="connsiteY71" fmla="*/ 63437 h 185642"/>
              <a:gd name="connsiteX72" fmla="*/ 1154621 w 1471326"/>
              <a:gd name="connsiteY72" fmla="*/ 58579 h 185642"/>
              <a:gd name="connsiteX73" fmla="*/ 379475 w 1471326"/>
              <a:gd name="connsiteY73" fmla="*/ 58579 h 185642"/>
              <a:gd name="connsiteX74" fmla="*/ 412813 w 1471326"/>
              <a:gd name="connsiteY74" fmla="*/ 79058 h 185642"/>
              <a:gd name="connsiteX75" fmla="*/ 412813 w 1471326"/>
              <a:gd name="connsiteY75" fmla="*/ 82106 h 185642"/>
              <a:gd name="connsiteX76" fmla="*/ 412623 w 1471326"/>
              <a:gd name="connsiteY76" fmla="*/ 82010 h 185642"/>
              <a:gd name="connsiteX77" fmla="*/ 400335 w 1471326"/>
              <a:gd name="connsiteY77" fmla="*/ 82010 h 185642"/>
              <a:gd name="connsiteX78" fmla="*/ 396811 w 1471326"/>
              <a:gd name="connsiteY78" fmla="*/ 71057 h 185642"/>
              <a:gd name="connsiteX79" fmla="*/ 378523 w 1471326"/>
              <a:gd name="connsiteY79" fmla="*/ 68961 h 185642"/>
              <a:gd name="connsiteX80" fmla="*/ 361188 w 1471326"/>
              <a:gd name="connsiteY80" fmla="*/ 71247 h 185642"/>
              <a:gd name="connsiteX81" fmla="*/ 357473 w 1471326"/>
              <a:gd name="connsiteY81" fmla="*/ 82201 h 185642"/>
              <a:gd name="connsiteX82" fmla="*/ 369855 w 1471326"/>
              <a:gd name="connsiteY82" fmla="*/ 96012 h 185642"/>
              <a:gd name="connsiteX83" fmla="*/ 379856 w 1471326"/>
              <a:gd name="connsiteY83" fmla="*/ 96584 h 185642"/>
              <a:gd name="connsiteX84" fmla="*/ 392430 w 1471326"/>
              <a:gd name="connsiteY84" fmla="*/ 97250 h 185642"/>
              <a:gd name="connsiteX85" fmla="*/ 415194 w 1471326"/>
              <a:gd name="connsiteY85" fmla="*/ 121539 h 185642"/>
              <a:gd name="connsiteX86" fmla="*/ 407670 w 1471326"/>
              <a:gd name="connsiteY86" fmla="*/ 141256 h 185642"/>
              <a:gd name="connsiteX87" fmla="*/ 379952 w 1471326"/>
              <a:gd name="connsiteY87" fmla="*/ 146685 h 185642"/>
              <a:gd name="connsiteX88" fmla="*/ 351567 w 1471326"/>
              <a:gd name="connsiteY88" fmla="*/ 141542 h 185642"/>
              <a:gd name="connsiteX89" fmla="*/ 343852 w 1471326"/>
              <a:gd name="connsiteY89" fmla="*/ 122777 h 185642"/>
              <a:gd name="connsiteX90" fmla="*/ 343852 w 1471326"/>
              <a:gd name="connsiteY90" fmla="*/ 118206 h 185642"/>
              <a:gd name="connsiteX91" fmla="*/ 356520 w 1471326"/>
              <a:gd name="connsiteY91" fmla="*/ 118206 h 185642"/>
              <a:gd name="connsiteX92" fmla="*/ 356711 w 1471326"/>
              <a:gd name="connsiteY92" fmla="*/ 122206 h 185642"/>
              <a:gd name="connsiteX93" fmla="*/ 360902 w 1471326"/>
              <a:gd name="connsiteY93" fmla="*/ 133350 h 185642"/>
              <a:gd name="connsiteX94" fmla="*/ 377571 w 1471326"/>
              <a:gd name="connsiteY94" fmla="*/ 136208 h 185642"/>
              <a:gd name="connsiteX95" fmla="*/ 397573 w 1471326"/>
              <a:gd name="connsiteY95" fmla="*/ 133255 h 185642"/>
              <a:gd name="connsiteX96" fmla="*/ 402336 w 1471326"/>
              <a:gd name="connsiteY96" fmla="*/ 120873 h 185642"/>
              <a:gd name="connsiteX97" fmla="*/ 390334 w 1471326"/>
              <a:gd name="connsiteY97" fmla="*/ 107347 h 185642"/>
              <a:gd name="connsiteX98" fmla="*/ 353567 w 1471326"/>
              <a:gd name="connsiteY98" fmla="*/ 102584 h 185642"/>
              <a:gd name="connsiteX99" fmla="*/ 344709 w 1471326"/>
              <a:gd name="connsiteY99" fmla="*/ 82582 h 185642"/>
              <a:gd name="connsiteX100" fmla="*/ 351663 w 1471326"/>
              <a:gd name="connsiteY100" fmla="*/ 63437 h 185642"/>
              <a:gd name="connsiteX101" fmla="*/ 379475 w 1471326"/>
              <a:gd name="connsiteY101" fmla="*/ 58579 h 185642"/>
              <a:gd name="connsiteX102" fmla="*/ 1051940 w 1471326"/>
              <a:gd name="connsiteY102" fmla="*/ 58388 h 185642"/>
              <a:gd name="connsiteX103" fmla="*/ 1082230 w 1471326"/>
              <a:gd name="connsiteY103" fmla="*/ 66675 h 185642"/>
              <a:gd name="connsiteX104" fmla="*/ 1089088 w 1471326"/>
              <a:gd name="connsiteY104" fmla="*/ 102489 h 185642"/>
              <a:gd name="connsiteX105" fmla="*/ 1082230 w 1471326"/>
              <a:gd name="connsiteY105" fmla="*/ 138303 h 185642"/>
              <a:gd name="connsiteX106" fmla="*/ 1051940 w 1471326"/>
              <a:gd name="connsiteY106" fmla="*/ 146589 h 185642"/>
              <a:gd name="connsiteX107" fmla="*/ 1021651 w 1471326"/>
              <a:gd name="connsiteY107" fmla="*/ 138303 h 185642"/>
              <a:gd name="connsiteX108" fmla="*/ 1014698 w 1471326"/>
              <a:gd name="connsiteY108" fmla="*/ 102489 h 185642"/>
              <a:gd name="connsiteX109" fmla="*/ 1021651 w 1471326"/>
              <a:gd name="connsiteY109" fmla="*/ 66675 h 185642"/>
              <a:gd name="connsiteX110" fmla="*/ 1051940 w 1471326"/>
              <a:gd name="connsiteY110" fmla="*/ 58388 h 185642"/>
              <a:gd name="connsiteX111" fmla="*/ 876586 w 1471326"/>
              <a:gd name="connsiteY111" fmla="*/ 58388 h 185642"/>
              <a:gd name="connsiteX112" fmla="*/ 900970 w 1471326"/>
              <a:gd name="connsiteY112" fmla="*/ 64865 h 185642"/>
              <a:gd name="connsiteX113" fmla="*/ 907352 w 1471326"/>
              <a:gd name="connsiteY113" fmla="*/ 89535 h 185642"/>
              <a:gd name="connsiteX114" fmla="*/ 907352 w 1471326"/>
              <a:gd name="connsiteY114" fmla="*/ 145256 h 185642"/>
              <a:gd name="connsiteX115" fmla="*/ 895065 w 1471326"/>
              <a:gd name="connsiteY115" fmla="*/ 145256 h 185642"/>
              <a:gd name="connsiteX116" fmla="*/ 895065 w 1471326"/>
              <a:gd name="connsiteY116" fmla="*/ 87344 h 185642"/>
              <a:gd name="connsiteX117" fmla="*/ 890969 w 1471326"/>
              <a:gd name="connsiteY117" fmla="*/ 72580 h 185642"/>
              <a:gd name="connsiteX118" fmla="*/ 875062 w 1471326"/>
              <a:gd name="connsiteY118" fmla="*/ 68770 h 185642"/>
              <a:gd name="connsiteX119" fmla="*/ 849059 w 1471326"/>
              <a:gd name="connsiteY119" fmla="*/ 93630 h 185642"/>
              <a:gd name="connsiteX120" fmla="*/ 849059 w 1471326"/>
              <a:gd name="connsiteY120" fmla="*/ 145161 h 185642"/>
              <a:gd name="connsiteX121" fmla="*/ 836772 w 1471326"/>
              <a:gd name="connsiteY121" fmla="*/ 145161 h 185642"/>
              <a:gd name="connsiteX122" fmla="*/ 836772 w 1471326"/>
              <a:gd name="connsiteY122" fmla="*/ 59626 h 185642"/>
              <a:gd name="connsiteX123" fmla="*/ 848583 w 1471326"/>
              <a:gd name="connsiteY123" fmla="*/ 59626 h 185642"/>
              <a:gd name="connsiteX124" fmla="*/ 848202 w 1471326"/>
              <a:gd name="connsiteY124" fmla="*/ 71342 h 185642"/>
              <a:gd name="connsiteX125" fmla="*/ 848583 w 1471326"/>
              <a:gd name="connsiteY125" fmla="*/ 71628 h 185642"/>
              <a:gd name="connsiteX126" fmla="*/ 876586 w 1471326"/>
              <a:gd name="connsiteY126" fmla="*/ 58388 h 185642"/>
              <a:gd name="connsiteX127" fmla="*/ 608266 w 1471326"/>
              <a:gd name="connsiteY127" fmla="*/ 58388 h 185642"/>
              <a:gd name="connsiteX128" fmla="*/ 634174 w 1471326"/>
              <a:gd name="connsiteY128" fmla="*/ 72771 h 185642"/>
              <a:gd name="connsiteX129" fmla="*/ 634555 w 1471326"/>
              <a:gd name="connsiteY129" fmla="*/ 72771 h 185642"/>
              <a:gd name="connsiteX130" fmla="*/ 663512 w 1471326"/>
              <a:gd name="connsiteY130" fmla="*/ 58388 h 185642"/>
              <a:gd name="connsiteX131" fmla="*/ 693230 w 1471326"/>
              <a:gd name="connsiteY131" fmla="*/ 89249 h 185642"/>
              <a:gd name="connsiteX132" fmla="*/ 693230 w 1471326"/>
              <a:gd name="connsiteY132" fmla="*/ 145256 h 185642"/>
              <a:gd name="connsiteX133" fmla="*/ 681037 w 1471326"/>
              <a:gd name="connsiteY133" fmla="*/ 145256 h 185642"/>
              <a:gd name="connsiteX134" fmla="*/ 681037 w 1471326"/>
              <a:gd name="connsiteY134" fmla="*/ 88106 h 185642"/>
              <a:gd name="connsiteX135" fmla="*/ 677037 w 1471326"/>
              <a:gd name="connsiteY135" fmla="*/ 72866 h 185642"/>
              <a:gd name="connsiteX136" fmla="*/ 662083 w 1471326"/>
              <a:gd name="connsiteY136" fmla="*/ 68866 h 185642"/>
              <a:gd name="connsiteX137" fmla="*/ 642175 w 1471326"/>
              <a:gd name="connsiteY137" fmla="*/ 74390 h 185642"/>
              <a:gd name="connsiteX138" fmla="*/ 637032 w 1471326"/>
              <a:gd name="connsiteY138" fmla="*/ 95631 h 185642"/>
              <a:gd name="connsiteX139" fmla="*/ 637032 w 1471326"/>
              <a:gd name="connsiteY139" fmla="*/ 145161 h 185642"/>
              <a:gd name="connsiteX140" fmla="*/ 624649 w 1471326"/>
              <a:gd name="connsiteY140" fmla="*/ 145161 h 185642"/>
              <a:gd name="connsiteX141" fmla="*/ 624649 w 1471326"/>
              <a:gd name="connsiteY141" fmla="*/ 89154 h 185642"/>
              <a:gd name="connsiteX142" fmla="*/ 624459 w 1471326"/>
              <a:gd name="connsiteY142" fmla="*/ 85248 h 185642"/>
              <a:gd name="connsiteX143" fmla="*/ 605980 w 1471326"/>
              <a:gd name="connsiteY143" fmla="*/ 68770 h 185642"/>
              <a:gd name="connsiteX144" fmla="*/ 580834 w 1471326"/>
              <a:gd name="connsiteY144" fmla="*/ 96488 h 185642"/>
              <a:gd name="connsiteX145" fmla="*/ 580834 w 1471326"/>
              <a:gd name="connsiteY145" fmla="*/ 145161 h 185642"/>
              <a:gd name="connsiteX146" fmla="*/ 568547 w 1471326"/>
              <a:gd name="connsiteY146" fmla="*/ 145161 h 185642"/>
              <a:gd name="connsiteX147" fmla="*/ 568547 w 1471326"/>
              <a:gd name="connsiteY147" fmla="*/ 59626 h 185642"/>
              <a:gd name="connsiteX148" fmla="*/ 580834 w 1471326"/>
              <a:gd name="connsiteY148" fmla="*/ 59626 h 185642"/>
              <a:gd name="connsiteX149" fmla="*/ 580644 w 1471326"/>
              <a:gd name="connsiteY149" fmla="*/ 72580 h 185642"/>
              <a:gd name="connsiteX150" fmla="*/ 580834 w 1471326"/>
              <a:gd name="connsiteY150" fmla="*/ 72771 h 185642"/>
              <a:gd name="connsiteX151" fmla="*/ 608266 w 1471326"/>
              <a:gd name="connsiteY151" fmla="*/ 58388 h 185642"/>
              <a:gd name="connsiteX152" fmla="*/ 88106 w 1471326"/>
              <a:gd name="connsiteY152" fmla="*/ 58388 h 185642"/>
              <a:gd name="connsiteX153" fmla="*/ 112490 w 1471326"/>
              <a:gd name="connsiteY153" fmla="*/ 64865 h 185642"/>
              <a:gd name="connsiteX154" fmla="*/ 118872 w 1471326"/>
              <a:gd name="connsiteY154" fmla="*/ 89535 h 185642"/>
              <a:gd name="connsiteX155" fmla="*/ 118872 w 1471326"/>
              <a:gd name="connsiteY155" fmla="*/ 145256 h 185642"/>
              <a:gd name="connsiteX156" fmla="*/ 106585 w 1471326"/>
              <a:gd name="connsiteY156" fmla="*/ 145256 h 185642"/>
              <a:gd name="connsiteX157" fmla="*/ 106585 w 1471326"/>
              <a:gd name="connsiteY157" fmla="*/ 87344 h 185642"/>
              <a:gd name="connsiteX158" fmla="*/ 102489 w 1471326"/>
              <a:gd name="connsiteY158" fmla="*/ 72580 h 185642"/>
              <a:gd name="connsiteX159" fmla="*/ 86487 w 1471326"/>
              <a:gd name="connsiteY159" fmla="*/ 68770 h 185642"/>
              <a:gd name="connsiteX160" fmla="*/ 60579 w 1471326"/>
              <a:gd name="connsiteY160" fmla="*/ 93630 h 185642"/>
              <a:gd name="connsiteX161" fmla="*/ 60579 w 1471326"/>
              <a:gd name="connsiteY161" fmla="*/ 145161 h 185642"/>
              <a:gd name="connsiteX162" fmla="*/ 48292 w 1471326"/>
              <a:gd name="connsiteY162" fmla="*/ 145161 h 185642"/>
              <a:gd name="connsiteX163" fmla="*/ 48292 w 1471326"/>
              <a:gd name="connsiteY163" fmla="*/ 59626 h 185642"/>
              <a:gd name="connsiteX164" fmla="*/ 60103 w 1471326"/>
              <a:gd name="connsiteY164" fmla="*/ 59626 h 185642"/>
              <a:gd name="connsiteX165" fmla="*/ 59722 w 1471326"/>
              <a:gd name="connsiteY165" fmla="*/ 71342 h 185642"/>
              <a:gd name="connsiteX166" fmla="*/ 60103 w 1471326"/>
              <a:gd name="connsiteY166" fmla="*/ 71628 h 185642"/>
              <a:gd name="connsiteX167" fmla="*/ 88106 w 1471326"/>
              <a:gd name="connsiteY167" fmla="*/ 58388 h 185642"/>
              <a:gd name="connsiteX168" fmla="*/ 765334 w 1471326"/>
              <a:gd name="connsiteY168" fmla="*/ 58293 h 185642"/>
              <a:gd name="connsiteX169" fmla="*/ 795814 w 1471326"/>
              <a:gd name="connsiteY169" fmla="*/ 66008 h 185642"/>
              <a:gd name="connsiteX170" fmla="*/ 802958 w 1471326"/>
              <a:gd name="connsiteY170" fmla="*/ 98107 h 185642"/>
              <a:gd name="connsiteX171" fmla="*/ 802958 w 1471326"/>
              <a:gd name="connsiteY171" fmla="*/ 104870 h 185642"/>
              <a:gd name="connsiteX172" fmla="*/ 742379 w 1471326"/>
              <a:gd name="connsiteY172" fmla="*/ 104870 h 185642"/>
              <a:gd name="connsiteX173" fmla="*/ 746761 w 1471326"/>
              <a:gd name="connsiteY173" fmla="*/ 130588 h 185642"/>
              <a:gd name="connsiteX174" fmla="*/ 766572 w 1471326"/>
              <a:gd name="connsiteY174" fmla="*/ 136112 h 185642"/>
              <a:gd name="connsiteX175" fmla="*/ 785908 w 1471326"/>
              <a:gd name="connsiteY175" fmla="*/ 133445 h 185642"/>
              <a:gd name="connsiteX176" fmla="*/ 790290 w 1471326"/>
              <a:gd name="connsiteY176" fmla="*/ 122206 h 185642"/>
              <a:gd name="connsiteX177" fmla="*/ 790290 w 1471326"/>
              <a:gd name="connsiteY177" fmla="*/ 119444 h 185642"/>
              <a:gd name="connsiteX178" fmla="*/ 802958 w 1471326"/>
              <a:gd name="connsiteY178" fmla="*/ 119444 h 185642"/>
              <a:gd name="connsiteX179" fmla="*/ 802958 w 1471326"/>
              <a:gd name="connsiteY179" fmla="*/ 122587 h 185642"/>
              <a:gd name="connsiteX180" fmla="*/ 795052 w 1471326"/>
              <a:gd name="connsiteY180" fmla="*/ 141161 h 185642"/>
              <a:gd name="connsiteX181" fmla="*/ 767239 w 1471326"/>
              <a:gd name="connsiteY181" fmla="*/ 146495 h 185642"/>
              <a:gd name="connsiteX182" fmla="*/ 736759 w 1471326"/>
              <a:gd name="connsiteY182" fmla="*/ 137922 h 185642"/>
              <a:gd name="connsiteX183" fmla="*/ 729425 w 1471326"/>
              <a:gd name="connsiteY183" fmla="*/ 101537 h 185642"/>
              <a:gd name="connsiteX184" fmla="*/ 736759 w 1471326"/>
              <a:gd name="connsiteY184" fmla="*/ 67151 h 185642"/>
              <a:gd name="connsiteX185" fmla="*/ 765334 w 1471326"/>
              <a:gd name="connsiteY185" fmla="*/ 58293 h 185642"/>
              <a:gd name="connsiteX186" fmla="*/ 275939 w 1471326"/>
              <a:gd name="connsiteY186" fmla="*/ 58293 h 185642"/>
              <a:gd name="connsiteX187" fmla="*/ 306419 w 1471326"/>
              <a:gd name="connsiteY187" fmla="*/ 66008 h 185642"/>
              <a:gd name="connsiteX188" fmla="*/ 313658 w 1471326"/>
              <a:gd name="connsiteY188" fmla="*/ 98107 h 185642"/>
              <a:gd name="connsiteX189" fmla="*/ 313658 w 1471326"/>
              <a:gd name="connsiteY189" fmla="*/ 104870 h 185642"/>
              <a:gd name="connsiteX190" fmla="*/ 253079 w 1471326"/>
              <a:gd name="connsiteY190" fmla="*/ 104870 h 185642"/>
              <a:gd name="connsiteX191" fmla="*/ 257366 w 1471326"/>
              <a:gd name="connsiteY191" fmla="*/ 130588 h 185642"/>
              <a:gd name="connsiteX192" fmla="*/ 277273 w 1471326"/>
              <a:gd name="connsiteY192" fmla="*/ 136112 h 185642"/>
              <a:gd name="connsiteX193" fmla="*/ 296609 w 1471326"/>
              <a:gd name="connsiteY193" fmla="*/ 133445 h 185642"/>
              <a:gd name="connsiteX194" fmla="*/ 301085 w 1471326"/>
              <a:gd name="connsiteY194" fmla="*/ 122206 h 185642"/>
              <a:gd name="connsiteX195" fmla="*/ 301085 w 1471326"/>
              <a:gd name="connsiteY195" fmla="*/ 119444 h 185642"/>
              <a:gd name="connsiteX196" fmla="*/ 313563 w 1471326"/>
              <a:gd name="connsiteY196" fmla="*/ 119444 h 185642"/>
              <a:gd name="connsiteX197" fmla="*/ 313753 w 1471326"/>
              <a:gd name="connsiteY197" fmla="*/ 122587 h 185642"/>
              <a:gd name="connsiteX198" fmla="*/ 305752 w 1471326"/>
              <a:gd name="connsiteY198" fmla="*/ 141161 h 185642"/>
              <a:gd name="connsiteX199" fmla="*/ 277749 w 1471326"/>
              <a:gd name="connsiteY199" fmla="*/ 146495 h 185642"/>
              <a:gd name="connsiteX200" fmla="*/ 247269 w 1471326"/>
              <a:gd name="connsiteY200" fmla="*/ 137922 h 185642"/>
              <a:gd name="connsiteX201" fmla="*/ 240030 w 1471326"/>
              <a:gd name="connsiteY201" fmla="*/ 101537 h 185642"/>
              <a:gd name="connsiteX202" fmla="*/ 247364 w 1471326"/>
              <a:gd name="connsiteY202" fmla="*/ 67151 h 185642"/>
              <a:gd name="connsiteX203" fmla="*/ 275939 w 1471326"/>
              <a:gd name="connsiteY203" fmla="*/ 58293 h 185642"/>
              <a:gd name="connsiteX204" fmla="*/ 1377600 w 1471326"/>
              <a:gd name="connsiteY204" fmla="*/ 46006 h 185642"/>
              <a:gd name="connsiteX205" fmla="*/ 1352454 w 1471326"/>
              <a:gd name="connsiteY205" fmla="*/ 116015 h 185642"/>
              <a:gd name="connsiteX206" fmla="*/ 1403093 w 1471326"/>
              <a:gd name="connsiteY206" fmla="*/ 116015 h 185642"/>
              <a:gd name="connsiteX207" fmla="*/ 1403127 w 1471326"/>
              <a:gd name="connsiteY207" fmla="*/ 116110 h 185642"/>
              <a:gd name="connsiteX208" fmla="*/ 1403223 w 1471326"/>
              <a:gd name="connsiteY208" fmla="*/ 116015 h 185642"/>
              <a:gd name="connsiteX209" fmla="*/ 1403093 w 1471326"/>
              <a:gd name="connsiteY209" fmla="*/ 116015 h 185642"/>
              <a:gd name="connsiteX210" fmla="*/ 1395698 w 1471326"/>
              <a:gd name="connsiteY210" fmla="*/ 95726 h 185642"/>
              <a:gd name="connsiteX211" fmla="*/ 1388268 w 1471326"/>
              <a:gd name="connsiteY211" fmla="*/ 75724 h 185642"/>
              <a:gd name="connsiteX212" fmla="*/ 1385792 w 1471326"/>
              <a:gd name="connsiteY212" fmla="*/ 68771 h 185642"/>
              <a:gd name="connsiteX213" fmla="*/ 1383030 w 1471326"/>
              <a:gd name="connsiteY213" fmla="*/ 61055 h 185642"/>
              <a:gd name="connsiteX214" fmla="*/ 1380268 w 1471326"/>
              <a:gd name="connsiteY214" fmla="*/ 53245 h 185642"/>
              <a:gd name="connsiteX215" fmla="*/ 1377600 w 1471326"/>
              <a:gd name="connsiteY215" fmla="*/ 46006 h 185642"/>
              <a:gd name="connsiteX216" fmla="*/ 943832 w 1471326"/>
              <a:gd name="connsiteY216" fmla="*/ 38862 h 185642"/>
              <a:gd name="connsiteX217" fmla="*/ 956119 w 1471326"/>
              <a:gd name="connsiteY217" fmla="*/ 38862 h 185642"/>
              <a:gd name="connsiteX218" fmla="*/ 956119 w 1471326"/>
              <a:gd name="connsiteY218" fmla="*/ 59531 h 185642"/>
              <a:gd name="connsiteX219" fmla="*/ 988694 w 1471326"/>
              <a:gd name="connsiteY219" fmla="*/ 59531 h 185642"/>
              <a:gd name="connsiteX220" fmla="*/ 988694 w 1471326"/>
              <a:gd name="connsiteY220" fmla="*/ 59627 h 185642"/>
              <a:gd name="connsiteX221" fmla="*/ 988694 w 1471326"/>
              <a:gd name="connsiteY221" fmla="*/ 70104 h 185642"/>
              <a:gd name="connsiteX222" fmla="*/ 956119 w 1471326"/>
              <a:gd name="connsiteY222" fmla="*/ 70104 h 185642"/>
              <a:gd name="connsiteX223" fmla="*/ 956119 w 1471326"/>
              <a:gd name="connsiteY223" fmla="*/ 122491 h 185642"/>
              <a:gd name="connsiteX224" fmla="*/ 968216 w 1471326"/>
              <a:gd name="connsiteY224" fmla="*/ 136112 h 185642"/>
              <a:gd name="connsiteX225" fmla="*/ 980027 w 1471326"/>
              <a:gd name="connsiteY225" fmla="*/ 123920 h 185642"/>
              <a:gd name="connsiteX226" fmla="*/ 980027 w 1471326"/>
              <a:gd name="connsiteY226" fmla="*/ 119634 h 185642"/>
              <a:gd name="connsiteX227" fmla="*/ 980312 w 1471326"/>
              <a:gd name="connsiteY227" fmla="*/ 114967 h 185642"/>
              <a:gd name="connsiteX228" fmla="*/ 991838 w 1471326"/>
              <a:gd name="connsiteY228" fmla="*/ 114967 h 185642"/>
              <a:gd name="connsiteX229" fmla="*/ 991838 w 1471326"/>
              <a:gd name="connsiteY229" fmla="*/ 121253 h 185642"/>
              <a:gd name="connsiteX230" fmla="*/ 968216 w 1471326"/>
              <a:gd name="connsiteY230" fmla="*/ 146495 h 185642"/>
              <a:gd name="connsiteX231" fmla="*/ 943832 w 1471326"/>
              <a:gd name="connsiteY231" fmla="*/ 125444 h 185642"/>
              <a:gd name="connsiteX232" fmla="*/ 943832 w 1471326"/>
              <a:gd name="connsiteY232" fmla="*/ 70009 h 185642"/>
              <a:gd name="connsiteX233" fmla="*/ 932402 w 1471326"/>
              <a:gd name="connsiteY233" fmla="*/ 70009 h 185642"/>
              <a:gd name="connsiteX234" fmla="*/ 932402 w 1471326"/>
              <a:gd name="connsiteY234" fmla="*/ 59531 h 185642"/>
              <a:gd name="connsiteX235" fmla="*/ 943832 w 1471326"/>
              <a:gd name="connsiteY235" fmla="*/ 59531 h 185642"/>
              <a:gd name="connsiteX236" fmla="*/ 447104 w 1471326"/>
              <a:gd name="connsiteY236" fmla="*/ 38862 h 185642"/>
              <a:gd name="connsiteX237" fmla="*/ 459391 w 1471326"/>
              <a:gd name="connsiteY237" fmla="*/ 38862 h 185642"/>
              <a:gd name="connsiteX238" fmla="*/ 459391 w 1471326"/>
              <a:gd name="connsiteY238" fmla="*/ 59531 h 185642"/>
              <a:gd name="connsiteX239" fmla="*/ 492062 w 1471326"/>
              <a:gd name="connsiteY239" fmla="*/ 59531 h 185642"/>
              <a:gd name="connsiteX240" fmla="*/ 491967 w 1471326"/>
              <a:gd name="connsiteY240" fmla="*/ 59627 h 185642"/>
              <a:gd name="connsiteX241" fmla="*/ 491967 w 1471326"/>
              <a:gd name="connsiteY241" fmla="*/ 70104 h 185642"/>
              <a:gd name="connsiteX242" fmla="*/ 459296 w 1471326"/>
              <a:gd name="connsiteY242" fmla="*/ 70104 h 185642"/>
              <a:gd name="connsiteX243" fmla="*/ 459296 w 1471326"/>
              <a:gd name="connsiteY243" fmla="*/ 122491 h 185642"/>
              <a:gd name="connsiteX244" fmla="*/ 471297 w 1471326"/>
              <a:gd name="connsiteY244" fmla="*/ 136112 h 185642"/>
              <a:gd name="connsiteX245" fmla="*/ 483299 w 1471326"/>
              <a:gd name="connsiteY245" fmla="*/ 123920 h 185642"/>
              <a:gd name="connsiteX246" fmla="*/ 483489 w 1471326"/>
              <a:gd name="connsiteY246" fmla="*/ 119634 h 185642"/>
              <a:gd name="connsiteX247" fmla="*/ 483489 w 1471326"/>
              <a:gd name="connsiteY247" fmla="*/ 114967 h 185642"/>
              <a:gd name="connsiteX248" fmla="*/ 495110 w 1471326"/>
              <a:gd name="connsiteY248" fmla="*/ 114967 h 185642"/>
              <a:gd name="connsiteX249" fmla="*/ 495110 w 1471326"/>
              <a:gd name="connsiteY249" fmla="*/ 121253 h 185642"/>
              <a:gd name="connsiteX250" fmla="*/ 471488 w 1471326"/>
              <a:gd name="connsiteY250" fmla="*/ 146495 h 185642"/>
              <a:gd name="connsiteX251" fmla="*/ 447104 w 1471326"/>
              <a:gd name="connsiteY251" fmla="*/ 125444 h 185642"/>
              <a:gd name="connsiteX252" fmla="*/ 447104 w 1471326"/>
              <a:gd name="connsiteY252" fmla="*/ 70009 h 185642"/>
              <a:gd name="connsiteX253" fmla="*/ 435674 w 1471326"/>
              <a:gd name="connsiteY253" fmla="*/ 70009 h 185642"/>
              <a:gd name="connsiteX254" fmla="*/ 435674 w 1471326"/>
              <a:gd name="connsiteY254" fmla="*/ 59531 h 185642"/>
              <a:gd name="connsiteX255" fmla="*/ 447104 w 1471326"/>
              <a:gd name="connsiteY255" fmla="*/ 59531 h 185642"/>
              <a:gd name="connsiteX256" fmla="*/ 1458944 w 1471326"/>
              <a:gd name="connsiteY256" fmla="*/ 36195 h 185642"/>
              <a:gd name="connsiteX257" fmla="*/ 1471326 w 1471326"/>
              <a:gd name="connsiteY257" fmla="*/ 36195 h 185642"/>
              <a:gd name="connsiteX258" fmla="*/ 1471326 w 1471326"/>
              <a:gd name="connsiteY258" fmla="*/ 149257 h 185642"/>
              <a:gd name="connsiteX259" fmla="*/ 1458944 w 1471326"/>
              <a:gd name="connsiteY259" fmla="*/ 149257 h 185642"/>
              <a:gd name="connsiteX260" fmla="*/ 1368456 w 1471326"/>
              <a:gd name="connsiteY260" fmla="*/ 36195 h 185642"/>
              <a:gd name="connsiteX261" fmla="*/ 1385982 w 1471326"/>
              <a:gd name="connsiteY261" fmla="*/ 36195 h 185642"/>
              <a:gd name="connsiteX262" fmla="*/ 1407128 w 1471326"/>
              <a:gd name="connsiteY262" fmla="*/ 92774 h 185642"/>
              <a:gd name="connsiteX263" fmla="*/ 1428273 w 1471326"/>
              <a:gd name="connsiteY263" fmla="*/ 149257 h 185642"/>
              <a:gd name="connsiteX264" fmla="*/ 1415415 w 1471326"/>
              <a:gd name="connsiteY264" fmla="*/ 149257 h 185642"/>
              <a:gd name="connsiteX265" fmla="*/ 1406461 w 1471326"/>
              <a:gd name="connsiteY265" fmla="*/ 125254 h 185642"/>
              <a:gd name="connsiteX266" fmla="*/ 1348930 w 1471326"/>
              <a:gd name="connsiteY266" fmla="*/ 125254 h 185642"/>
              <a:gd name="connsiteX267" fmla="*/ 1341119 w 1471326"/>
              <a:gd name="connsiteY267" fmla="*/ 149257 h 185642"/>
              <a:gd name="connsiteX268" fmla="*/ 1327118 w 1471326"/>
              <a:gd name="connsiteY268" fmla="*/ 149257 h 185642"/>
              <a:gd name="connsiteX269" fmla="*/ 1347787 w 1471326"/>
              <a:gd name="connsiteY269" fmla="*/ 92774 h 185642"/>
              <a:gd name="connsiteX270" fmla="*/ 1368456 w 1471326"/>
              <a:gd name="connsiteY270" fmla="*/ 36195 h 185642"/>
              <a:gd name="connsiteX271" fmla="*/ 520351 w 1471326"/>
              <a:gd name="connsiteY271" fmla="*/ 22955 h 185642"/>
              <a:gd name="connsiteX272" fmla="*/ 532543 w 1471326"/>
              <a:gd name="connsiteY272" fmla="*/ 22955 h 185642"/>
              <a:gd name="connsiteX273" fmla="*/ 532543 w 1471326"/>
              <a:gd name="connsiteY273" fmla="*/ 37147 h 185642"/>
              <a:gd name="connsiteX274" fmla="*/ 520351 w 1471326"/>
              <a:gd name="connsiteY274" fmla="*/ 37147 h 185642"/>
              <a:gd name="connsiteX275" fmla="*/ 0 w 1471326"/>
              <a:gd name="connsiteY275" fmla="*/ 22955 h 185642"/>
              <a:gd name="connsiteX276" fmla="*/ 12287 w 1471326"/>
              <a:gd name="connsiteY276" fmla="*/ 22955 h 185642"/>
              <a:gd name="connsiteX277" fmla="*/ 12287 w 1471326"/>
              <a:gd name="connsiteY277" fmla="*/ 37147 h 185642"/>
              <a:gd name="connsiteX278" fmla="*/ 0 w 1471326"/>
              <a:gd name="connsiteY278" fmla="*/ 37147 h 185642"/>
              <a:gd name="connsiteX279" fmla="*/ 1261491 w 1471326"/>
              <a:gd name="connsiteY279" fmla="*/ 0 h 185642"/>
              <a:gd name="connsiteX280" fmla="*/ 1271397 w 1471326"/>
              <a:gd name="connsiteY280" fmla="*/ 0 h 185642"/>
              <a:gd name="connsiteX281" fmla="*/ 1271397 w 1471326"/>
              <a:gd name="connsiteY281" fmla="*/ 185642 h 185642"/>
              <a:gd name="connsiteX282" fmla="*/ 1261491 w 1471326"/>
              <a:gd name="connsiteY282" fmla="*/ 185642 h 1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1471326" h="185642">
                <a:moveTo>
                  <a:pt x="766382" y="68961"/>
                </a:moveTo>
                <a:cubicBezTo>
                  <a:pt x="756571" y="68961"/>
                  <a:pt x="749903" y="70580"/>
                  <a:pt x="746951" y="73819"/>
                </a:cubicBezTo>
                <a:cubicBezTo>
                  <a:pt x="743998" y="77057"/>
                  <a:pt x="742570" y="84201"/>
                  <a:pt x="742570" y="95155"/>
                </a:cubicBezTo>
                <a:lnTo>
                  <a:pt x="790290" y="95155"/>
                </a:lnTo>
                <a:lnTo>
                  <a:pt x="790290" y="91059"/>
                </a:lnTo>
                <a:cubicBezTo>
                  <a:pt x="790290" y="81820"/>
                  <a:pt x="788670" y="75819"/>
                  <a:pt x="785717" y="73057"/>
                </a:cubicBezTo>
                <a:cubicBezTo>
                  <a:pt x="782669" y="70295"/>
                  <a:pt x="776192" y="68961"/>
                  <a:pt x="766382" y="68961"/>
                </a:cubicBezTo>
                <a:close/>
                <a:moveTo>
                  <a:pt x="277177" y="68961"/>
                </a:moveTo>
                <a:cubicBezTo>
                  <a:pt x="267271" y="68961"/>
                  <a:pt x="260604" y="70580"/>
                  <a:pt x="257651" y="73819"/>
                </a:cubicBezTo>
                <a:cubicBezTo>
                  <a:pt x="254794" y="77057"/>
                  <a:pt x="253270" y="84201"/>
                  <a:pt x="253270" y="95155"/>
                </a:cubicBezTo>
                <a:lnTo>
                  <a:pt x="300990" y="95155"/>
                </a:lnTo>
                <a:lnTo>
                  <a:pt x="300990" y="91059"/>
                </a:lnTo>
                <a:cubicBezTo>
                  <a:pt x="300990" y="81820"/>
                  <a:pt x="299466" y="75819"/>
                  <a:pt x="296418" y="73057"/>
                </a:cubicBezTo>
                <a:cubicBezTo>
                  <a:pt x="293465" y="70295"/>
                  <a:pt x="287084" y="68961"/>
                  <a:pt x="277177" y="68961"/>
                </a:cubicBezTo>
                <a:close/>
                <a:moveTo>
                  <a:pt x="1051940" y="68866"/>
                </a:moveTo>
                <a:cubicBezTo>
                  <a:pt x="1040987" y="68866"/>
                  <a:pt x="1034224" y="70675"/>
                  <a:pt x="1031557" y="74200"/>
                </a:cubicBezTo>
                <a:cubicBezTo>
                  <a:pt x="1028986" y="77819"/>
                  <a:pt x="1027652" y="87249"/>
                  <a:pt x="1027652" y="102393"/>
                </a:cubicBezTo>
                <a:cubicBezTo>
                  <a:pt x="1027652" y="117538"/>
                  <a:pt x="1028986" y="126968"/>
                  <a:pt x="1031557" y="130587"/>
                </a:cubicBezTo>
                <a:cubicBezTo>
                  <a:pt x="1034224" y="134207"/>
                  <a:pt x="1040987" y="136017"/>
                  <a:pt x="1051940" y="136017"/>
                </a:cubicBezTo>
                <a:cubicBezTo>
                  <a:pt x="1062894" y="136017"/>
                  <a:pt x="1069848" y="134207"/>
                  <a:pt x="1072324" y="130587"/>
                </a:cubicBezTo>
                <a:cubicBezTo>
                  <a:pt x="1074991" y="126968"/>
                  <a:pt x="1076229" y="117634"/>
                  <a:pt x="1076229" y="102393"/>
                </a:cubicBezTo>
                <a:cubicBezTo>
                  <a:pt x="1076229" y="87153"/>
                  <a:pt x="1074991" y="77819"/>
                  <a:pt x="1072324" y="74200"/>
                </a:cubicBezTo>
                <a:cubicBezTo>
                  <a:pt x="1069752" y="70580"/>
                  <a:pt x="1062894" y="68866"/>
                  <a:pt x="1051940" y="68866"/>
                </a:cubicBezTo>
                <a:close/>
                <a:moveTo>
                  <a:pt x="144113" y="59627"/>
                </a:moveTo>
                <a:lnTo>
                  <a:pt x="156781" y="59627"/>
                </a:lnTo>
                <a:lnTo>
                  <a:pt x="171640" y="106204"/>
                </a:lnTo>
                <a:lnTo>
                  <a:pt x="176308" y="120777"/>
                </a:lnTo>
                <a:lnTo>
                  <a:pt x="178498" y="128207"/>
                </a:lnTo>
                <a:lnTo>
                  <a:pt x="180880" y="135541"/>
                </a:lnTo>
                <a:lnTo>
                  <a:pt x="181165" y="135541"/>
                </a:lnTo>
                <a:lnTo>
                  <a:pt x="183261" y="128302"/>
                </a:lnTo>
                <a:lnTo>
                  <a:pt x="185356" y="120968"/>
                </a:lnTo>
                <a:lnTo>
                  <a:pt x="189833" y="106490"/>
                </a:lnTo>
                <a:lnTo>
                  <a:pt x="204121" y="59627"/>
                </a:lnTo>
                <a:lnTo>
                  <a:pt x="217741" y="59627"/>
                </a:lnTo>
                <a:lnTo>
                  <a:pt x="189738" y="145257"/>
                </a:lnTo>
                <a:lnTo>
                  <a:pt x="171926" y="145257"/>
                </a:lnTo>
                <a:close/>
                <a:moveTo>
                  <a:pt x="520351" y="59626"/>
                </a:moveTo>
                <a:lnTo>
                  <a:pt x="532543" y="59626"/>
                </a:lnTo>
                <a:lnTo>
                  <a:pt x="532543" y="145256"/>
                </a:lnTo>
                <a:lnTo>
                  <a:pt x="520351" y="145256"/>
                </a:lnTo>
                <a:close/>
                <a:moveTo>
                  <a:pt x="0" y="59626"/>
                </a:moveTo>
                <a:lnTo>
                  <a:pt x="12287" y="59626"/>
                </a:lnTo>
                <a:lnTo>
                  <a:pt x="12287" y="145256"/>
                </a:lnTo>
                <a:lnTo>
                  <a:pt x="0" y="145256"/>
                </a:lnTo>
                <a:close/>
                <a:moveTo>
                  <a:pt x="1154621" y="58579"/>
                </a:moveTo>
                <a:cubicBezTo>
                  <a:pt x="1176814" y="58579"/>
                  <a:pt x="1187958" y="65437"/>
                  <a:pt x="1187958" y="79058"/>
                </a:cubicBezTo>
                <a:lnTo>
                  <a:pt x="1187958" y="82010"/>
                </a:lnTo>
                <a:lnTo>
                  <a:pt x="1175575" y="82010"/>
                </a:lnTo>
                <a:cubicBezTo>
                  <a:pt x="1175575" y="76105"/>
                  <a:pt x="1174432" y="72485"/>
                  <a:pt x="1172051" y="71057"/>
                </a:cubicBezTo>
                <a:cubicBezTo>
                  <a:pt x="1169670" y="69628"/>
                  <a:pt x="1163574" y="68961"/>
                  <a:pt x="1153763" y="68961"/>
                </a:cubicBezTo>
                <a:cubicBezTo>
                  <a:pt x="1144524" y="68961"/>
                  <a:pt x="1138809" y="69723"/>
                  <a:pt x="1136428" y="71247"/>
                </a:cubicBezTo>
                <a:cubicBezTo>
                  <a:pt x="1133856" y="72771"/>
                  <a:pt x="1132618" y="76486"/>
                  <a:pt x="1132618" y="82201"/>
                </a:cubicBezTo>
                <a:cubicBezTo>
                  <a:pt x="1132618" y="91059"/>
                  <a:pt x="1136809" y="95631"/>
                  <a:pt x="1145000" y="96012"/>
                </a:cubicBezTo>
                <a:lnTo>
                  <a:pt x="1154906" y="96584"/>
                </a:lnTo>
                <a:lnTo>
                  <a:pt x="1167479" y="97250"/>
                </a:lnTo>
                <a:cubicBezTo>
                  <a:pt x="1182624" y="98013"/>
                  <a:pt x="1190244" y="106204"/>
                  <a:pt x="1190244" y="121539"/>
                </a:cubicBezTo>
                <a:cubicBezTo>
                  <a:pt x="1190244" y="131159"/>
                  <a:pt x="1187768" y="137732"/>
                  <a:pt x="1182719" y="141256"/>
                </a:cubicBezTo>
                <a:cubicBezTo>
                  <a:pt x="1177766" y="144875"/>
                  <a:pt x="1168432" y="146685"/>
                  <a:pt x="1155002" y="146685"/>
                </a:cubicBezTo>
                <a:cubicBezTo>
                  <a:pt x="1141572" y="146685"/>
                  <a:pt x="1131761" y="144971"/>
                  <a:pt x="1126617" y="141542"/>
                </a:cubicBezTo>
                <a:cubicBezTo>
                  <a:pt x="1121473" y="138113"/>
                  <a:pt x="1118902" y="131922"/>
                  <a:pt x="1118902" y="122777"/>
                </a:cubicBezTo>
                <a:lnTo>
                  <a:pt x="1118902" y="118206"/>
                </a:lnTo>
                <a:lnTo>
                  <a:pt x="1131665" y="118206"/>
                </a:lnTo>
                <a:lnTo>
                  <a:pt x="1131856" y="122206"/>
                </a:lnTo>
                <a:cubicBezTo>
                  <a:pt x="1131856" y="127731"/>
                  <a:pt x="1133284" y="131445"/>
                  <a:pt x="1136047" y="133350"/>
                </a:cubicBezTo>
                <a:cubicBezTo>
                  <a:pt x="1138904" y="135160"/>
                  <a:pt x="1144429" y="136208"/>
                  <a:pt x="1152716" y="136208"/>
                </a:cubicBezTo>
                <a:cubicBezTo>
                  <a:pt x="1162812" y="136208"/>
                  <a:pt x="1169480" y="135255"/>
                  <a:pt x="1172718" y="133255"/>
                </a:cubicBezTo>
                <a:cubicBezTo>
                  <a:pt x="1175861" y="131255"/>
                  <a:pt x="1177480" y="127159"/>
                  <a:pt x="1177480" y="120873"/>
                </a:cubicBezTo>
                <a:cubicBezTo>
                  <a:pt x="1177480" y="111824"/>
                  <a:pt x="1173480" y="107347"/>
                  <a:pt x="1165384" y="107347"/>
                </a:cubicBezTo>
                <a:cubicBezTo>
                  <a:pt x="1146715" y="107347"/>
                  <a:pt x="1134428" y="105823"/>
                  <a:pt x="1128617" y="102584"/>
                </a:cubicBezTo>
                <a:cubicBezTo>
                  <a:pt x="1122712" y="99441"/>
                  <a:pt x="1119759" y="92679"/>
                  <a:pt x="1119759" y="82582"/>
                </a:cubicBezTo>
                <a:cubicBezTo>
                  <a:pt x="1119759" y="72962"/>
                  <a:pt x="1122045" y="66580"/>
                  <a:pt x="1126807" y="63437"/>
                </a:cubicBezTo>
                <a:cubicBezTo>
                  <a:pt x="1131475" y="60198"/>
                  <a:pt x="1140714" y="58579"/>
                  <a:pt x="1154621" y="58579"/>
                </a:cubicBezTo>
                <a:close/>
                <a:moveTo>
                  <a:pt x="379475" y="58579"/>
                </a:moveTo>
                <a:cubicBezTo>
                  <a:pt x="401764" y="58579"/>
                  <a:pt x="412813" y="65437"/>
                  <a:pt x="412813" y="79058"/>
                </a:cubicBezTo>
                <a:lnTo>
                  <a:pt x="412813" y="82106"/>
                </a:lnTo>
                <a:lnTo>
                  <a:pt x="412623" y="82010"/>
                </a:lnTo>
                <a:lnTo>
                  <a:pt x="400335" y="82010"/>
                </a:lnTo>
                <a:cubicBezTo>
                  <a:pt x="400335" y="76105"/>
                  <a:pt x="399192" y="72485"/>
                  <a:pt x="396811" y="71057"/>
                </a:cubicBezTo>
                <a:cubicBezTo>
                  <a:pt x="394430" y="69628"/>
                  <a:pt x="388334" y="68961"/>
                  <a:pt x="378523" y="68961"/>
                </a:cubicBezTo>
                <a:cubicBezTo>
                  <a:pt x="369379" y="68961"/>
                  <a:pt x="363569" y="69723"/>
                  <a:pt x="361188" y="71247"/>
                </a:cubicBezTo>
                <a:cubicBezTo>
                  <a:pt x="358616" y="72771"/>
                  <a:pt x="357473" y="76486"/>
                  <a:pt x="357473" y="82201"/>
                </a:cubicBezTo>
                <a:cubicBezTo>
                  <a:pt x="357473" y="91059"/>
                  <a:pt x="361569" y="95631"/>
                  <a:pt x="369855" y="96012"/>
                </a:cubicBezTo>
                <a:lnTo>
                  <a:pt x="379856" y="96584"/>
                </a:lnTo>
                <a:lnTo>
                  <a:pt x="392430" y="97250"/>
                </a:lnTo>
                <a:cubicBezTo>
                  <a:pt x="407574" y="98013"/>
                  <a:pt x="415194" y="106204"/>
                  <a:pt x="415194" y="121539"/>
                </a:cubicBezTo>
                <a:cubicBezTo>
                  <a:pt x="415194" y="131159"/>
                  <a:pt x="412718" y="137732"/>
                  <a:pt x="407670" y="141256"/>
                </a:cubicBezTo>
                <a:cubicBezTo>
                  <a:pt x="402621" y="144875"/>
                  <a:pt x="393382" y="146685"/>
                  <a:pt x="379952" y="146685"/>
                </a:cubicBezTo>
                <a:cubicBezTo>
                  <a:pt x="366522" y="146685"/>
                  <a:pt x="356806" y="144971"/>
                  <a:pt x="351567" y="141542"/>
                </a:cubicBezTo>
                <a:cubicBezTo>
                  <a:pt x="346424" y="138113"/>
                  <a:pt x="343852" y="131922"/>
                  <a:pt x="343852" y="122777"/>
                </a:cubicBezTo>
                <a:lnTo>
                  <a:pt x="343852" y="118206"/>
                </a:lnTo>
                <a:lnTo>
                  <a:pt x="356520" y="118206"/>
                </a:lnTo>
                <a:lnTo>
                  <a:pt x="356711" y="122206"/>
                </a:lnTo>
                <a:cubicBezTo>
                  <a:pt x="356711" y="127731"/>
                  <a:pt x="358140" y="131445"/>
                  <a:pt x="360902" y="133350"/>
                </a:cubicBezTo>
                <a:cubicBezTo>
                  <a:pt x="363759" y="135160"/>
                  <a:pt x="369284" y="136208"/>
                  <a:pt x="377571" y="136208"/>
                </a:cubicBezTo>
                <a:cubicBezTo>
                  <a:pt x="387667" y="136208"/>
                  <a:pt x="394239" y="135255"/>
                  <a:pt x="397573" y="133255"/>
                </a:cubicBezTo>
                <a:cubicBezTo>
                  <a:pt x="400716" y="131255"/>
                  <a:pt x="402336" y="127159"/>
                  <a:pt x="402336" y="120873"/>
                </a:cubicBezTo>
                <a:cubicBezTo>
                  <a:pt x="402336" y="111824"/>
                  <a:pt x="398335" y="107347"/>
                  <a:pt x="390334" y="107347"/>
                </a:cubicBezTo>
                <a:cubicBezTo>
                  <a:pt x="371665" y="107347"/>
                  <a:pt x="359378" y="105823"/>
                  <a:pt x="353567" y="102584"/>
                </a:cubicBezTo>
                <a:cubicBezTo>
                  <a:pt x="347567" y="99441"/>
                  <a:pt x="344709" y="92679"/>
                  <a:pt x="344709" y="82582"/>
                </a:cubicBezTo>
                <a:cubicBezTo>
                  <a:pt x="344709" y="72962"/>
                  <a:pt x="347090" y="66580"/>
                  <a:pt x="351663" y="63437"/>
                </a:cubicBezTo>
                <a:cubicBezTo>
                  <a:pt x="356425" y="60198"/>
                  <a:pt x="365664" y="58579"/>
                  <a:pt x="379475" y="58579"/>
                </a:cubicBezTo>
                <a:close/>
                <a:moveTo>
                  <a:pt x="1051940" y="58388"/>
                </a:moveTo>
                <a:cubicBezTo>
                  <a:pt x="1067371" y="58388"/>
                  <a:pt x="1077563" y="61150"/>
                  <a:pt x="1082230" y="66675"/>
                </a:cubicBezTo>
                <a:cubicBezTo>
                  <a:pt x="1086897" y="72104"/>
                  <a:pt x="1089088" y="84105"/>
                  <a:pt x="1089088" y="102489"/>
                </a:cubicBezTo>
                <a:cubicBezTo>
                  <a:pt x="1089088" y="120872"/>
                  <a:pt x="1086802" y="132778"/>
                  <a:pt x="1082230" y="138303"/>
                </a:cubicBezTo>
                <a:cubicBezTo>
                  <a:pt x="1077563" y="143827"/>
                  <a:pt x="1067371" y="146589"/>
                  <a:pt x="1051940" y="146589"/>
                </a:cubicBezTo>
                <a:cubicBezTo>
                  <a:pt x="1036510" y="146589"/>
                  <a:pt x="1026318" y="143827"/>
                  <a:pt x="1021651" y="138303"/>
                </a:cubicBezTo>
                <a:cubicBezTo>
                  <a:pt x="1017079" y="132873"/>
                  <a:pt x="1014698" y="120872"/>
                  <a:pt x="1014698" y="102489"/>
                </a:cubicBezTo>
                <a:cubicBezTo>
                  <a:pt x="1014698" y="84105"/>
                  <a:pt x="1017079" y="72104"/>
                  <a:pt x="1021651" y="66675"/>
                </a:cubicBezTo>
                <a:cubicBezTo>
                  <a:pt x="1026318" y="61150"/>
                  <a:pt x="1036415" y="58388"/>
                  <a:pt x="1051940" y="58388"/>
                </a:cubicBezTo>
                <a:close/>
                <a:moveTo>
                  <a:pt x="876586" y="58388"/>
                </a:moveTo>
                <a:cubicBezTo>
                  <a:pt x="888588" y="58388"/>
                  <a:pt x="896779" y="60579"/>
                  <a:pt x="900970" y="64865"/>
                </a:cubicBezTo>
                <a:cubicBezTo>
                  <a:pt x="905257" y="69151"/>
                  <a:pt x="907352" y="77438"/>
                  <a:pt x="907352" y="89535"/>
                </a:cubicBezTo>
                <a:lnTo>
                  <a:pt x="907352" y="145256"/>
                </a:lnTo>
                <a:lnTo>
                  <a:pt x="895065" y="145256"/>
                </a:lnTo>
                <a:lnTo>
                  <a:pt x="895065" y="87344"/>
                </a:lnTo>
                <a:cubicBezTo>
                  <a:pt x="895065" y="80010"/>
                  <a:pt x="893731" y="75152"/>
                  <a:pt x="890969" y="72580"/>
                </a:cubicBezTo>
                <a:cubicBezTo>
                  <a:pt x="888302" y="70009"/>
                  <a:pt x="882968" y="68770"/>
                  <a:pt x="875062" y="68770"/>
                </a:cubicBezTo>
                <a:cubicBezTo>
                  <a:pt x="857727" y="68770"/>
                  <a:pt x="849059" y="77057"/>
                  <a:pt x="849059" y="93630"/>
                </a:cubicBezTo>
                <a:lnTo>
                  <a:pt x="849059" y="145161"/>
                </a:lnTo>
                <a:lnTo>
                  <a:pt x="836772" y="145161"/>
                </a:lnTo>
                <a:lnTo>
                  <a:pt x="836772" y="59626"/>
                </a:lnTo>
                <a:lnTo>
                  <a:pt x="848583" y="59626"/>
                </a:lnTo>
                <a:lnTo>
                  <a:pt x="848202" y="71342"/>
                </a:lnTo>
                <a:lnTo>
                  <a:pt x="848583" y="71628"/>
                </a:lnTo>
                <a:cubicBezTo>
                  <a:pt x="852297" y="62865"/>
                  <a:pt x="861632" y="58388"/>
                  <a:pt x="876586" y="58388"/>
                </a:cubicBezTo>
                <a:close/>
                <a:moveTo>
                  <a:pt x="608266" y="58388"/>
                </a:moveTo>
                <a:cubicBezTo>
                  <a:pt x="622459" y="58388"/>
                  <a:pt x="631126" y="63246"/>
                  <a:pt x="634174" y="72771"/>
                </a:cubicBezTo>
                <a:lnTo>
                  <a:pt x="634555" y="72771"/>
                </a:lnTo>
                <a:cubicBezTo>
                  <a:pt x="639889" y="63151"/>
                  <a:pt x="649510" y="58388"/>
                  <a:pt x="663512" y="58388"/>
                </a:cubicBezTo>
                <a:cubicBezTo>
                  <a:pt x="683418" y="58388"/>
                  <a:pt x="693230" y="68770"/>
                  <a:pt x="693230" y="89249"/>
                </a:cubicBezTo>
                <a:lnTo>
                  <a:pt x="693230" y="145256"/>
                </a:lnTo>
                <a:lnTo>
                  <a:pt x="681037" y="145256"/>
                </a:lnTo>
                <a:lnTo>
                  <a:pt x="681037" y="88106"/>
                </a:lnTo>
                <a:cubicBezTo>
                  <a:pt x="681037" y="80581"/>
                  <a:pt x="679704" y="75533"/>
                  <a:pt x="677037" y="72866"/>
                </a:cubicBezTo>
                <a:cubicBezTo>
                  <a:pt x="674370" y="70199"/>
                  <a:pt x="669417" y="68866"/>
                  <a:pt x="662083" y="68866"/>
                </a:cubicBezTo>
                <a:cubicBezTo>
                  <a:pt x="652367" y="68866"/>
                  <a:pt x="645605" y="70675"/>
                  <a:pt x="642175" y="74390"/>
                </a:cubicBezTo>
                <a:cubicBezTo>
                  <a:pt x="638651" y="78200"/>
                  <a:pt x="637032" y="85248"/>
                  <a:pt x="637032" y="95631"/>
                </a:cubicBezTo>
                <a:lnTo>
                  <a:pt x="637032" y="145161"/>
                </a:lnTo>
                <a:lnTo>
                  <a:pt x="624649" y="145161"/>
                </a:lnTo>
                <a:lnTo>
                  <a:pt x="624649" y="89154"/>
                </a:lnTo>
                <a:lnTo>
                  <a:pt x="624459" y="85248"/>
                </a:lnTo>
                <a:cubicBezTo>
                  <a:pt x="624459" y="74200"/>
                  <a:pt x="618363" y="68770"/>
                  <a:pt x="605980" y="68770"/>
                </a:cubicBezTo>
                <a:cubicBezTo>
                  <a:pt x="589121" y="68770"/>
                  <a:pt x="580834" y="77914"/>
                  <a:pt x="580834" y="96488"/>
                </a:cubicBezTo>
                <a:lnTo>
                  <a:pt x="580834" y="145161"/>
                </a:lnTo>
                <a:lnTo>
                  <a:pt x="568547" y="145161"/>
                </a:lnTo>
                <a:lnTo>
                  <a:pt x="568547" y="59626"/>
                </a:lnTo>
                <a:lnTo>
                  <a:pt x="580834" y="59626"/>
                </a:lnTo>
                <a:lnTo>
                  <a:pt x="580644" y="72580"/>
                </a:lnTo>
                <a:lnTo>
                  <a:pt x="580834" y="72771"/>
                </a:lnTo>
                <a:cubicBezTo>
                  <a:pt x="585597" y="63151"/>
                  <a:pt x="594741" y="58388"/>
                  <a:pt x="608266" y="58388"/>
                </a:cubicBezTo>
                <a:close/>
                <a:moveTo>
                  <a:pt x="88106" y="58388"/>
                </a:moveTo>
                <a:cubicBezTo>
                  <a:pt x="100108" y="58388"/>
                  <a:pt x="108204" y="60579"/>
                  <a:pt x="112490" y="64865"/>
                </a:cubicBezTo>
                <a:cubicBezTo>
                  <a:pt x="116777" y="69151"/>
                  <a:pt x="118872" y="77438"/>
                  <a:pt x="118872" y="89535"/>
                </a:cubicBezTo>
                <a:lnTo>
                  <a:pt x="118872" y="145256"/>
                </a:lnTo>
                <a:lnTo>
                  <a:pt x="106585" y="145256"/>
                </a:lnTo>
                <a:lnTo>
                  <a:pt x="106585" y="87344"/>
                </a:lnTo>
                <a:cubicBezTo>
                  <a:pt x="106585" y="80010"/>
                  <a:pt x="105252" y="75152"/>
                  <a:pt x="102489" y="72580"/>
                </a:cubicBezTo>
                <a:cubicBezTo>
                  <a:pt x="99632" y="70009"/>
                  <a:pt x="94298" y="68770"/>
                  <a:pt x="86487" y="68770"/>
                </a:cubicBezTo>
                <a:cubicBezTo>
                  <a:pt x="69247" y="68770"/>
                  <a:pt x="60579" y="77057"/>
                  <a:pt x="60579" y="93630"/>
                </a:cubicBezTo>
                <a:lnTo>
                  <a:pt x="60579" y="145161"/>
                </a:lnTo>
                <a:lnTo>
                  <a:pt x="48292" y="145161"/>
                </a:lnTo>
                <a:lnTo>
                  <a:pt x="48292" y="59626"/>
                </a:lnTo>
                <a:lnTo>
                  <a:pt x="60103" y="59626"/>
                </a:lnTo>
                <a:lnTo>
                  <a:pt x="59722" y="71342"/>
                </a:lnTo>
                <a:lnTo>
                  <a:pt x="60103" y="71628"/>
                </a:lnTo>
                <a:cubicBezTo>
                  <a:pt x="63913" y="62865"/>
                  <a:pt x="73247" y="58388"/>
                  <a:pt x="88106" y="58388"/>
                </a:cubicBezTo>
                <a:close/>
                <a:moveTo>
                  <a:pt x="765334" y="58293"/>
                </a:moveTo>
                <a:cubicBezTo>
                  <a:pt x="780765" y="58293"/>
                  <a:pt x="790957" y="60865"/>
                  <a:pt x="795814" y="66008"/>
                </a:cubicBezTo>
                <a:cubicBezTo>
                  <a:pt x="800576" y="71152"/>
                  <a:pt x="802958" y="81820"/>
                  <a:pt x="802958" y="98107"/>
                </a:cubicBezTo>
                <a:lnTo>
                  <a:pt x="802958" y="104870"/>
                </a:lnTo>
                <a:lnTo>
                  <a:pt x="742379" y="104870"/>
                </a:lnTo>
                <a:cubicBezTo>
                  <a:pt x="742379" y="118300"/>
                  <a:pt x="743713" y="126873"/>
                  <a:pt x="746761" y="130588"/>
                </a:cubicBezTo>
                <a:cubicBezTo>
                  <a:pt x="749618" y="134303"/>
                  <a:pt x="756190" y="136112"/>
                  <a:pt x="766572" y="136112"/>
                </a:cubicBezTo>
                <a:cubicBezTo>
                  <a:pt x="776479" y="136112"/>
                  <a:pt x="782955" y="135255"/>
                  <a:pt x="785908" y="133445"/>
                </a:cubicBezTo>
                <a:cubicBezTo>
                  <a:pt x="788861" y="131731"/>
                  <a:pt x="790290" y="127921"/>
                  <a:pt x="790290" y="122206"/>
                </a:cubicBezTo>
                <a:lnTo>
                  <a:pt x="790290" y="119444"/>
                </a:lnTo>
                <a:lnTo>
                  <a:pt x="802958" y="119444"/>
                </a:lnTo>
                <a:lnTo>
                  <a:pt x="802958" y="122587"/>
                </a:lnTo>
                <a:cubicBezTo>
                  <a:pt x="802958" y="131445"/>
                  <a:pt x="800386" y="137636"/>
                  <a:pt x="795052" y="141161"/>
                </a:cubicBezTo>
                <a:cubicBezTo>
                  <a:pt x="789813" y="144685"/>
                  <a:pt x="780574" y="146495"/>
                  <a:pt x="767239" y="146495"/>
                </a:cubicBezTo>
                <a:cubicBezTo>
                  <a:pt x="751713" y="146495"/>
                  <a:pt x="741617" y="143637"/>
                  <a:pt x="736759" y="137922"/>
                </a:cubicBezTo>
                <a:cubicBezTo>
                  <a:pt x="731902" y="132112"/>
                  <a:pt x="729425" y="120015"/>
                  <a:pt x="729425" y="101537"/>
                </a:cubicBezTo>
                <a:cubicBezTo>
                  <a:pt x="729425" y="84487"/>
                  <a:pt x="731902" y="73057"/>
                  <a:pt x="736759" y="67151"/>
                </a:cubicBezTo>
                <a:cubicBezTo>
                  <a:pt x="741617" y="61341"/>
                  <a:pt x="751142" y="58293"/>
                  <a:pt x="765334" y="58293"/>
                </a:cubicBezTo>
                <a:close/>
                <a:moveTo>
                  <a:pt x="275939" y="58293"/>
                </a:moveTo>
                <a:cubicBezTo>
                  <a:pt x="291465" y="58293"/>
                  <a:pt x="301561" y="60865"/>
                  <a:pt x="306419" y="66008"/>
                </a:cubicBezTo>
                <a:cubicBezTo>
                  <a:pt x="311277" y="71152"/>
                  <a:pt x="313658" y="81820"/>
                  <a:pt x="313658" y="98107"/>
                </a:cubicBezTo>
                <a:lnTo>
                  <a:pt x="313658" y="104870"/>
                </a:lnTo>
                <a:lnTo>
                  <a:pt x="253079" y="104870"/>
                </a:lnTo>
                <a:cubicBezTo>
                  <a:pt x="253079" y="118300"/>
                  <a:pt x="254508" y="126873"/>
                  <a:pt x="257366" y="130588"/>
                </a:cubicBezTo>
                <a:cubicBezTo>
                  <a:pt x="260223" y="134303"/>
                  <a:pt x="266795" y="136112"/>
                  <a:pt x="277273" y="136112"/>
                </a:cubicBezTo>
                <a:cubicBezTo>
                  <a:pt x="287179" y="136112"/>
                  <a:pt x="293560" y="135255"/>
                  <a:pt x="296609" y="133445"/>
                </a:cubicBezTo>
                <a:cubicBezTo>
                  <a:pt x="299561" y="131731"/>
                  <a:pt x="301085" y="127921"/>
                  <a:pt x="301085" y="122206"/>
                </a:cubicBezTo>
                <a:lnTo>
                  <a:pt x="301085" y="119444"/>
                </a:lnTo>
                <a:lnTo>
                  <a:pt x="313563" y="119444"/>
                </a:lnTo>
                <a:lnTo>
                  <a:pt x="313753" y="122587"/>
                </a:lnTo>
                <a:cubicBezTo>
                  <a:pt x="313753" y="131445"/>
                  <a:pt x="311086" y="137636"/>
                  <a:pt x="305752" y="141161"/>
                </a:cubicBezTo>
                <a:cubicBezTo>
                  <a:pt x="300514" y="144685"/>
                  <a:pt x="291084" y="146495"/>
                  <a:pt x="277749" y="146495"/>
                </a:cubicBezTo>
                <a:cubicBezTo>
                  <a:pt x="262318" y="146495"/>
                  <a:pt x="252127" y="143637"/>
                  <a:pt x="247269" y="137922"/>
                </a:cubicBezTo>
                <a:cubicBezTo>
                  <a:pt x="242507" y="132112"/>
                  <a:pt x="240030" y="120015"/>
                  <a:pt x="240030" y="101537"/>
                </a:cubicBezTo>
                <a:cubicBezTo>
                  <a:pt x="240030" y="84487"/>
                  <a:pt x="242507" y="73057"/>
                  <a:pt x="247364" y="67151"/>
                </a:cubicBezTo>
                <a:cubicBezTo>
                  <a:pt x="252317" y="61341"/>
                  <a:pt x="261747" y="58293"/>
                  <a:pt x="275939" y="58293"/>
                </a:cubicBezTo>
                <a:close/>
                <a:moveTo>
                  <a:pt x="1377600" y="46006"/>
                </a:moveTo>
                <a:lnTo>
                  <a:pt x="1352454" y="116015"/>
                </a:lnTo>
                <a:lnTo>
                  <a:pt x="1403093" y="116015"/>
                </a:lnTo>
                <a:lnTo>
                  <a:pt x="1403127" y="116110"/>
                </a:lnTo>
                <a:lnTo>
                  <a:pt x="1403223" y="116015"/>
                </a:lnTo>
                <a:lnTo>
                  <a:pt x="1403093" y="116015"/>
                </a:lnTo>
                <a:lnTo>
                  <a:pt x="1395698" y="95726"/>
                </a:lnTo>
                <a:cubicBezTo>
                  <a:pt x="1393126" y="88868"/>
                  <a:pt x="1390650" y="82201"/>
                  <a:pt x="1388268" y="75724"/>
                </a:cubicBezTo>
                <a:cubicBezTo>
                  <a:pt x="1387506" y="73533"/>
                  <a:pt x="1386649" y="71247"/>
                  <a:pt x="1385792" y="68771"/>
                </a:cubicBezTo>
                <a:cubicBezTo>
                  <a:pt x="1384839" y="66294"/>
                  <a:pt x="1383982" y="63722"/>
                  <a:pt x="1383030" y="61055"/>
                </a:cubicBezTo>
                <a:cubicBezTo>
                  <a:pt x="1382077" y="58483"/>
                  <a:pt x="1381220" y="55816"/>
                  <a:pt x="1380268" y="53245"/>
                </a:cubicBezTo>
                <a:cubicBezTo>
                  <a:pt x="1379315" y="50673"/>
                  <a:pt x="1378458" y="48292"/>
                  <a:pt x="1377600" y="46006"/>
                </a:cubicBezTo>
                <a:close/>
                <a:moveTo>
                  <a:pt x="943832" y="38862"/>
                </a:moveTo>
                <a:lnTo>
                  <a:pt x="956119" y="38862"/>
                </a:lnTo>
                <a:lnTo>
                  <a:pt x="956119" y="59531"/>
                </a:lnTo>
                <a:lnTo>
                  <a:pt x="988694" y="59531"/>
                </a:lnTo>
                <a:lnTo>
                  <a:pt x="988694" y="59627"/>
                </a:lnTo>
                <a:lnTo>
                  <a:pt x="988694" y="70104"/>
                </a:lnTo>
                <a:lnTo>
                  <a:pt x="956119" y="70104"/>
                </a:lnTo>
                <a:lnTo>
                  <a:pt x="956119" y="122491"/>
                </a:lnTo>
                <a:cubicBezTo>
                  <a:pt x="956119" y="131540"/>
                  <a:pt x="960119" y="136112"/>
                  <a:pt x="968216" y="136112"/>
                </a:cubicBezTo>
                <a:cubicBezTo>
                  <a:pt x="976312" y="136112"/>
                  <a:pt x="980027" y="132016"/>
                  <a:pt x="980027" y="123920"/>
                </a:cubicBezTo>
                <a:lnTo>
                  <a:pt x="980027" y="119634"/>
                </a:lnTo>
                <a:cubicBezTo>
                  <a:pt x="980027" y="119634"/>
                  <a:pt x="980312" y="114967"/>
                  <a:pt x="980312" y="114967"/>
                </a:cubicBezTo>
                <a:lnTo>
                  <a:pt x="991838" y="114967"/>
                </a:lnTo>
                <a:lnTo>
                  <a:pt x="991838" y="121253"/>
                </a:lnTo>
                <a:cubicBezTo>
                  <a:pt x="991838" y="138017"/>
                  <a:pt x="984027" y="146495"/>
                  <a:pt x="968216" y="146495"/>
                </a:cubicBezTo>
                <a:cubicBezTo>
                  <a:pt x="952404" y="146495"/>
                  <a:pt x="943832" y="139541"/>
                  <a:pt x="943832" y="125444"/>
                </a:cubicBezTo>
                <a:lnTo>
                  <a:pt x="943832" y="70009"/>
                </a:lnTo>
                <a:lnTo>
                  <a:pt x="932402" y="70009"/>
                </a:lnTo>
                <a:lnTo>
                  <a:pt x="932402" y="59531"/>
                </a:lnTo>
                <a:lnTo>
                  <a:pt x="943832" y="59531"/>
                </a:lnTo>
                <a:close/>
                <a:moveTo>
                  <a:pt x="447104" y="38862"/>
                </a:moveTo>
                <a:lnTo>
                  <a:pt x="459391" y="38862"/>
                </a:lnTo>
                <a:lnTo>
                  <a:pt x="459391" y="59531"/>
                </a:lnTo>
                <a:lnTo>
                  <a:pt x="492062" y="59531"/>
                </a:lnTo>
                <a:lnTo>
                  <a:pt x="491967" y="59627"/>
                </a:lnTo>
                <a:lnTo>
                  <a:pt x="491967" y="70104"/>
                </a:lnTo>
                <a:lnTo>
                  <a:pt x="459296" y="70104"/>
                </a:lnTo>
                <a:lnTo>
                  <a:pt x="459296" y="122491"/>
                </a:lnTo>
                <a:cubicBezTo>
                  <a:pt x="459296" y="131540"/>
                  <a:pt x="463392" y="136112"/>
                  <a:pt x="471297" y="136112"/>
                </a:cubicBezTo>
                <a:cubicBezTo>
                  <a:pt x="479203" y="136112"/>
                  <a:pt x="483299" y="132016"/>
                  <a:pt x="483299" y="123920"/>
                </a:cubicBezTo>
                <a:lnTo>
                  <a:pt x="483489" y="119634"/>
                </a:lnTo>
                <a:lnTo>
                  <a:pt x="483489" y="114967"/>
                </a:lnTo>
                <a:lnTo>
                  <a:pt x="495110" y="114967"/>
                </a:lnTo>
                <a:lnTo>
                  <a:pt x="495110" y="121253"/>
                </a:lnTo>
                <a:cubicBezTo>
                  <a:pt x="495110" y="138017"/>
                  <a:pt x="487204" y="146495"/>
                  <a:pt x="471488" y="146495"/>
                </a:cubicBezTo>
                <a:cubicBezTo>
                  <a:pt x="455772" y="146495"/>
                  <a:pt x="447104" y="139541"/>
                  <a:pt x="447104" y="125444"/>
                </a:cubicBezTo>
                <a:lnTo>
                  <a:pt x="447104" y="70009"/>
                </a:lnTo>
                <a:lnTo>
                  <a:pt x="435674" y="70009"/>
                </a:lnTo>
                <a:lnTo>
                  <a:pt x="435674" y="59531"/>
                </a:lnTo>
                <a:lnTo>
                  <a:pt x="447104" y="59531"/>
                </a:lnTo>
                <a:close/>
                <a:moveTo>
                  <a:pt x="1458944" y="36195"/>
                </a:moveTo>
                <a:lnTo>
                  <a:pt x="1471326" y="36195"/>
                </a:lnTo>
                <a:lnTo>
                  <a:pt x="1471326" y="149257"/>
                </a:lnTo>
                <a:lnTo>
                  <a:pt x="1458944" y="149257"/>
                </a:lnTo>
                <a:close/>
                <a:moveTo>
                  <a:pt x="1368456" y="36195"/>
                </a:moveTo>
                <a:lnTo>
                  <a:pt x="1385982" y="36195"/>
                </a:lnTo>
                <a:cubicBezTo>
                  <a:pt x="1393031" y="55340"/>
                  <a:pt x="1400079" y="74200"/>
                  <a:pt x="1407128" y="92774"/>
                </a:cubicBezTo>
                <a:cubicBezTo>
                  <a:pt x="1414177" y="111347"/>
                  <a:pt x="1421225" y="130207"/>
                  <a:pt x="1428273" y="149257"/>
                </a:cubicBezTo>
                <a:lnTo>
                  <a:pt x="1415415" y="149257"/>
                </a:lnTo>
                <a:lnTo>
                  <a:pt x="1406461" y="125254"/>
                </a:lnTo>
                <a:lnTo>
                  <a:pt x="1348930" y="125254"/>
                </a:lnTo>
                <a:lnTo>
                  <a:pt x="1341119" y="149257"/>
                </a:lnTo>
                <a:lnTo>
                  <a:pt x="1327118" y="149257"/>
                </a:lnTo>
                <a:cubicBezTo>
                  <a:pt x="1334071" y="130207"/>
                  <a:pt x="1341025" y="111442"/>
                  <a:pt x="1347787" y="92774"/>
                </a:cubicBezTo>
                <a:cubicBezTo>
                  <a:pt x="1354550" y="74200"/>
                  <a:pt x="1361503" y="55340"/>
                  <a:pt x="1368456" y="36195"/>
                </a:cubicBezTo>
                <a:close/>
                <a:moveTo>
                  <a:pt x="520351" y="22955"/>
                </a:moveTo>
                <a:lnTo>
                  <a:pt x="532543" y="22955"/>
                </a:lnTo>
                <a:lnTo>
                  <a:pt x="532543" y="37147"/>
                </a:lnTo>
                <a:lnTo>
                  <a:pt x="520351" y="37147"/>
                </a:lnTo>
                <a:close/>
                <a:moveTo>
                  <a:pt x="0" y="22955"/>
                </a:moveTo>
                <a:lnTo>
                  <a:pt x="12287" y="22955"/>
                </a:lnTo>
                <a:lnTo>
                  <a:pt x="12287" y="37147"/>
                </a:lnTo>
                <a:lnTo>
                  <a:pt x="0" y="37147"/>
                </a:lnTo>
                <a:close/>
                <a:moveTo>
                  <a:pt x="1261491" y="0"/>
                </a:moveTo>
                <a:lnTo>
                  <a:pt x="1271397" y="0"/>
                </a:lnTo>
                <a:lnTo>
                  <a:pt x="1271397" y="185642"/>
                </a:lnTo>
                <a:lnTo>
                  <a:pt x="1261491" y="18564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F8E50E-73B1-4B86-9B3C-90F169BB7ED7}"/>
              </a:ext>
            </a:extLst>
          </p:cNvPr>
          <p:cNvSpPr/>
          <p:nvPr/>
        </p:nvSpPr>
        <p:spPr>
          <a:xfrm>
            <a:off x="2356939" y="4762500"/>
            <a:ext cx="9530261" cy="1350000"/>
          </a:xfrm>
          <a:prstGeom prst="rect">
            <a:avLst/>
          </a:prstGeom>
          <a:solidFill>
            <a:srgbClr val="F9AF45"/>
          </a:solidFill>
          <a:ln cap="sq">
            <a:solidFill>
              <a:srgbClr val="F9AF4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6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DIVERSIFICAÇÃO PARA NAVEGAR</a:t>
            </a:r>
            <a:br>
              <a:rPr lang="pt-BR" sz="3600" b="1" dirty="0">
                <a:solidFill>
                  <a:schemeClr val="bg1"/>
                </a:solidFill>
                <a:latin typeface="Poppins SemiBold" panose="00000700000000000000" pitchFamily="2" charset="0"/>
              </a:rPr>
            </a:br>
            <a:r>
              <a:rPr lang="pt-BR" sz="3600" b="1" dirty="0">
                <a:solidFill>
                  <a:schemeClr val="bg1"/>
                </a:solidFill>
                <a:latin typeface="Poppins SemiBold" panose="00000700000000000000" pitchFamily="2" charset="0"/>
              </a:rPr>
              <a:t>NOS DIFERENTES CICLOS DO MERCADO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5D69C9-C95C-3B43-0152-EF14ED16B53E}"/>
              </a:ext>
            </a:extLst>
          </p:cNvPr>
          <p:cNvSpPr/>
          <p:nvPr/>
        </p:nvSpPr>
        <p:spPr>
          <a:xfrm>
            <a:off x="2356936" y="6327914"/>
            <a:ext cx="11359063" cy="1350000"/>
          </a:xfrm>
          <a:prstGeom prst="rect">
            <a:avLst/>
          </a:prstGeom>
          <a:solidFill>
            <a:schemeClr val="bg1"/>
          </a:solidFill>
          <a:ln cap="sq">
            <a:solidFill>
              <a:srgbClr val="0F294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2800" b="1" dirty="0">
                <a:solidFill>
                  <a:srgbClr val="0F2941"/>
                </a:solidFill>
                <a:latin typeface="Poppins SemiBold" panose="00000700000000000000" pitchFamily="2" charset="0"/>
              </a:rPr>
              <a:t>Mario Latuf</a:t>
            </a:r>
            <a:br>
              <a:rPr lang="pt-BR" sz="2800" b="1" dirty="0">
                <a:solidFill>
                  <a:srgbClr val="0F2941"/>
                </a:solidFill>
                <a:latin typeface="Poppins SemiBold" panose="00000700000000000000" pitchFamily="2" charset="0"/>
              </a:rPr>
            </a:br>
            <a:r>
              <a:rPr lang="pt-BR" sz="2800" b="1" dirty="0">
                <a:solidFill>
                  <a:srgbClr val="0F2941"/>
                </a:solidFill>
                <a:latin typeface="Poppins SemiBold" panose="00000700000000000000" pitchFamily="2" charset="0"/>
              </a:rPr>
              <a:t>Sócio e H</a:t>
            </a:r>
            <a:r>
              <a:rPr lang="pt-BR" sz="2800" dirty="0">
                <a:solidFill>
                  <a:srgbClr val="0F2941"/>
                </a:solidFill>
                <a:latin typeface="Poppins SemiBold" panose="00000700000000000000" pitchFamily="2" charset="0"/>
              </a:rPr>
              <a:t>ead de Produtos da Itajubá Investimentos AI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941197B5-D609-B6A9-6E26-7A053D96B99B}"/>
              </a:ext>
            </a:extLst>
          </p:cNvPr>
          <p:cNvSpPr/>
          <p:nvPr/>
        </p:nvSpPr>
        <p:spPr>
          <a:xfrm rot="18963613">
            <a:off x="13195920" y="7195573"/>
            <a:ext cx="7415528" cy="3705225"/>
          </a:xfrm>
          <a:custGeom>
            <a:avLst/>
            <a:gdLst>
              <a:gd name="connsiteX0" fmla="*/ 7415528 w 7415528"/>
              <a:gd name="connsiteY0" fmla="*/ 0 h 3705225"/>
              <a:gd name="connsiteX1" fmla="*/ 3844952 w 7415528"/>
              <a:gd name="connsiteY1" fmla="*/ 3705225 h 3705225"/>
              <a:gd name="connsiteX2" fmla="*/ 0 w 7415528"/>
              <a:gd name="connsiteY2" fmla="*/ 0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5528" h="3705225">
                <a:moveTo>
                  <a:pt x="7415528" y="0"/>
                </a:moveTo>
                <a:lnTo>
                  <a:pt x="3844952" y="3705225"/>
                </a:lnTo>
                <a:lnTo>
                  <a:pt x="0" y="0"/>
                </a:lnTo>
                <a:close/>
              </a:path>
            </a:pathLst>
          </a:custGeom>
          <a:solidFill>
            <a:srgbClr val="32A3DC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B337F38-9C85-1379-7D50-945308836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" r="5167"/>
          <a:stretch/>
        </p:blipFill>
        <p:spPr>
          <a:xfrm>
            <a:off x="12298309" y="-1"/>
            <a:ext cx="5989691" cy="758370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63CC4A4-FE2E-A43B-5C64-DA34B1183F8F}"/>
              </a:ext>
            </a:extLst>
          </p:cNvPr>
          <p:cNvSpPr/>
          <p:nvPr/>
        </p:nvSpPr>
        <p:spPr>
          <a:xfrm>
            <a:off x="4492248" y="4141741"/>
            <a:ext cx="2642540" cy="387396"/>
          </a:xfrm>
          <a:prstGeom prst="rect">
            <a:avLst/>
          </a:prstGeom>
          <a:solidFill>
            <a:schemeClr val="bg1"/>
          </a:solidFill>
          <a:ln cap="sq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2000" dirty="0">
                <a:solidFill>
                  <a:srgbClr val="0F2941"/>
                </a:solidFill>
                <a:latin typeface="Poppins "/>
              </a:rPr>
              <a:t>investimentos | AI</a:t>
            </a:r>
          </a:p>
        </p:txBody>
      </p:sp>
    </p:spTree>
    <p:extLst>
      <p:ext uri="{BB962C8B-B14F-4D97-AF65-F5344CB8AC3E}">
        <p14:creationId xmlns:p14="http://schemas.microsoft.com/office/powerpoint/2010/main" val="42412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1605E-6 L -0.0579 2.7160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11407 -3.33333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17284E-7 L 0.11406 -6.17284E-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6.17284E-7 L 0.11406 6.17284E-7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7 1.23457E-7 L 0.11406 1.23457E-7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6" grpId="0" animBg="1"/>
      <p:bldP spid="6" grpId="1" animBg="1"/>
      <p:bldP spid="8" grpId="0" animBg="1"/>
      <p:bldP spid="8" grpId="1" animBg="1"/>
      <p:bldP spid="20" grpId="0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24EABE8-5DAB-6DCC-15D5-29E32AC6E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926592"/>
              </p:ext>
            </p:extLst>
          </p:nvPr>
        </p:nvGraphicFramePr>
        <p:xfrm>
          <a:off x="0" y="1485900"/>
          <a:ext cx="18288000" cy="88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3" y="246812"/>
            <a:ext cx="11958639" cy="132343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BRASIL: PAÍS DE CICLOS CURTOS, TAXA DE JUROS VOLÁTIL E IMPREVISIBILIDADE POLÍTICA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5DFD88F-8A15-2DF0-85C4-9EE36791F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974197B-066A-FAD2-5DB3-84E38E4E8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544888"/>
              </p:ext>
            </p:extLst>
          </p:nvPr>
        </p:nvGraphicFramePr>
        <p:xfrm>
          <a:off x="0" y="1485900"/>
          <a:ext cx="18288000" cy="88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2" y="554588"/>
            <a:ext cx="15312248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EM UM AMBIENTE DE TAXA DE JUROS E INFLAÇÃO ELEVADAS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72DC2930-E6F0-9035-39CD-623B2D6DE227}"/>
              </a:ext>
            </a:extLst>
          </p:cNvPr>
          <p:cNvSpPr/>
          <p:nvPr/>
        </p:nvSpPr>
        <p:spPr>
          <a:xfrm>
            <a:off x="6217066" y="1485900"/>
            <a:ext cx="11027948" cy="8284983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D28CC4E-E0BF-604D-8F78-10EAA7CBBDCD}"/>
              </a:ext>
            </a:extLst>
          </p:cNvPr>
          <p:cNvSpPr txBox="1"/>
          <p:nvPr/>
        </p:nvSpPr>
        <p:spPr>
          <a:xfrm>
            <a:off x="7143376" y="3191143"/>
            <a:ext cx="9335309" cy="170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defTabSz="1371600">
              <a:lnSpc>
                <a:spcPct val="150000"/>
              </a:lnSpc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Custo de capital elevado</a:t>
            </a:r>
          </a:p>
          <a:p>
            <a:pPr marL="361950" indent="-361950" defTabSz="1371600">
              <a:lnSpc>
                <a:spcPct val="150000"/>
              </a:lnSpc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Inflação alta e acima da meta</a:t>
            </a:r>
          </a:p>
          <a:p>
            <a:pPr marL="361950" indent="-361950" defTabSz="1371600">
              <a:lnSpc>
                <a:spcPct val="150000"/>
              </a:lnSpc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Altas barreiras de entrada para empresas menores</a:t>
            </a: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CB05E800-57FB-56A0-F6F8-CBC8211C6A54}"/>
              </a:ext>
            </a:extLst>
          </p:cNvPr>
          <p:cNvSpPr/>
          <p:nvPr/>
        </p:nvSpPr>
        <p:spPr>
          <a:xfrm rot="10800000">
            <a:off x="7562850" y="5702096"/>
            <a:ext cx="781050" cy="673319"/>
          </a:xfrm>
          <a:prstGeom prst="triangle">
            <a:avLst/>
          </a:prstGeom>
          <a:solidFill>
            <a:srgbClr val="F9A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57198F9-A152-6431-FD0D-9D34E8E783FA}"/>
              </a:ext>
            </a:extLst>
          </p:cNvPr>
          <p:cNvSpPr txBox="1"/>
          <p:nvPr/>
        </p:nvSpPr>
        <p:spPr>
          <a:xfrm>
            <a:off x="9029700" y="7025841"/>
            <a:ext cx="727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>
                <a:srgbClr val="FAC311"/>
              </a:buClr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Mercado dominado por empresas líderes de cada setor, com vantagens solidas vis-à-vis à concorrência, elevado poder de barganha e custo de capital relativamente baixo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468FBD2-FE47-5FFE-7EB7-CE5AB2C308A1}"/>
              </a:ext>
            </a:extLst>
          </p:cNvPr>
          <p:cNvSpPr/>
          <p:nvPr/>
        </p:nvSpPr>
        <p:spPr>
          <a:xfrm rot="10800000">
            <a:off x="7143377" y="7000671"/>
            <a:ext cx="1620000" cy="1620000"/>
          </a:xfrm>
          <a:prstGeom prst="rect">
            <a:avLst/>
          </a:prstGeom>
          <a:solidFill>
            <a:srgbClr val="F9A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2325D13A-B59A-E852-01D7-6CBCF64F960E}"/>
              </a:ext>
            </a:extLst>
          </p:cNvPr>
          <p:cNvSpPr/>
          <p:nvPr/>
        </p:nvSpPr>
        <p:spPr>
          <a:xfrm>
            <a:off x="17245013" y="9429750"/>
            <a:ext cx="514350" cy="283983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34" name="Gráfico 32">
            <a:extLst>
              <a:ext uri="{FF2B5EF4-FFF2-40B4-BE49-F238E27FC236}">
                <a16:creationId xmlns:a16="http://schemas.microsoft.com/office/drawing/2014/main" id="{840E651E-8209-E9F5-EA77-1C1C0705FEBC}"/>
              </a:ext>
            </a:extLst>
          </p:cNvPr>
          <p:cNvGrpSpPr/>
          <p:nvPr/>
        </p:nvGrpSpPr>
        <p:grpSpPr>
          <a:xfrm>
            <a:off x="7442097" y="7327449"/>
            <a:ext cx="1022556" cy="966447"/>
            <a:chOff x="3657600" y="1124401"/>
            <a:chExt cx="4876800" cy="4609200"/>
          </a:xfrm>
          <a:solidFill>
            <a:schemeClr val="bg1"/>
          </a:solidFill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87AE765E-740E-9194-254C-6646C84CAF7F}"/>
                </a:ext>
              </a:extLst>
            </p:cNvPr>
            <p:cNvSpPr/>
            <p:nvPr/>
          </p:nvSpPr>
          <p:spPr>
            <a:xfrm>
              <a:off x="3657600" y="1124401"/>
              <a:ext cx="4876800" cy="4609200"/>
            </a:xfrm>
            <a:custGeom>
              <a:avLst/>
              <a:gdLst>
                <a:gd name="connsiteX0" fmla="*/ 4805363 w 4876800"/>
                <a:gd name="connsiteY0" fmla="*/ 4466288 h 4609200"/>
                <a:gd name="connsiteX1" fmla="*/ 4619759 w 4876800"/>
                <a:gd name="connsiteY1" fmla="*/ 4466288 h 4609200"/>
                <a:gd name="connsiteX2" fmla="*/ 4619759 w 4876800"/>
                <a:gd name="connsiteY2" fmla="*/ 1449120 h 4609200"/>
                <a:gd name="connsiteX3" fmla="*/ 4447566 w 4876800"/>
                <a:gd name="connsiteY3" fmla="*/ 1276937 h 4609200"/>
                <a:gd name="connsiteX4" fmla="*/ 3837937 w 4876800"/>
                <a:gd name="connsiteY4" fmla="*/ 1276937 h 4609200"/>
                <a:gd name="connsiteX5" fmla="*/ 3766500 w 4876800"/>
                <a:gd name="connsiteY5" fmla="*/ 1348374 h 4609200"/>
                <a:gd name="connsiteX6" fmla="*/ 3837937 w 4876800"/>
                <a:gd name="connsiteY6" fmla="*/ 1419812 h 4609200"/>
                <a:gd name="connsiteX7" fmla="*/ 4447566 w 4876800"/>
                <a:gd name="connsiteY7" fmla="*/ 1419812 h 4609200"/>
                <a:gd name="connsiteX8" fmla="*/ 4476884 w 4876800"/>
                <a:gd name="connsiteY8" fmla="*/ 1449120 h 4609200"/>
                <a:gd name="connsiteX9" fmla="*/ 4476884 w 4876800"/>
                <a:gd name="connsiteY9" fmla="*/ 4466298 h 4609200"/>
                <a:gd name="connsiteX10" fmla="*/ 3575780 w 4876800"/>
                <a:gd name="connsiteY10" fmla="*/ 4466298 h 4609200"/>
                <a:gd name="connsiteX11" fmla="*/ 3575780 w 4876800"/>
                <a:gd name="connsiteY11" fmla="*/ 4109720 h 4609200"/>
                <a:gd name="connsiteX12" fmla="*/ 4120744 w 4876800"/>
                <a:gd name="connsiteY12" fmla="*/ 4109720 h 4609200"/>
                <a:gd name="connsiteX13" fmla="*/ 4252837 w 4876800"/>
                <a:gd name="connsiteY13" fmla="*/ 3977627 h 4609200"/>
                <a:gd name="connsiteX14" fmla="*/ 4252837 w 4876800"/>
                <a:gd name="connsiteY14" fmla="*/ 3808653 h 4609200"/>
                <a:gd name="connsiteX15" fmla="*/ 4120744 w 4876800"/>
                <a:gd name="connsiteY15" fmla="*/ 3676561 h 4609200"/>
                <a:gd name="connsiteX16" fmla="*/ 3575780 w 4876800"/>
                <a:gd name="connsiteY16" fmla="*/ 3676561 h 4609200"/>
                <a:gd name="connsiteX17" fmla="*/ 3575780 w 4876800"/>
                <a:gd name="connsiteY17" fmla="*/ 3466973 h 4609200"/>
                <a:gd name="connsiteX18" fmla="*/ 4120744 w 4876800"/>
                <a:gd name="connsiteY18" fmla="*/ 3466973 h 4609200"/>
                <a:gd name="connsiteX19" fmla="*/ 4252837 w 4876800"/>
                <a:gd name="connsiteY19" fmla="*/ 3334880 h 4609200"/>
                <a:gd name="connsiteX20" fmla="*/ 4252837 w 4876800"/>
                <a:gd name="connsiteY20" fmla="*/ 3165906 h 4609200"/>
                <a:gd name="connsiteX21" fmla="*/ 4120744 w 4876800"/>
                <a:gd name="connsiteY21" fmla="*/ 3033814 h 4609200"/>
                <a:gd name="connsiteX22" fmla="*/ 3575780 w 4876800"/>
                <a:gd name="connsiteY22" fmla="*/ 3033814 h 4609200"/>
                <a:gd name="connsiteX23" fmla="*/ 3575780 w 4876800"/>
                <a:gd name="connsiteY23" fmla="*/ 2824225 h 4609200"/>
                <a:gd name="connsiteX24" fmla="*/ 4120744 w 4876800"/>
                <a:gd name="connsiteY24" fmla="*/ 2824225 h 4609200"/>
                <a:gd name="connsiteX25" fmla="*/ 4252837 w 4876800"/>
                <a:gd name="connsiteY25" fmla="*/ 2692133 h 4609200"/>
                <a:gd name="connsiteX26" fmla="*/ 4252837 w 4876800"/>
                <a:gd name="connsiteY26" fmla="*/ 2523169 h 4609200"/>
                <a:gd name="connsiteX27" fmla="*/ 4120744 w 4876800"/>
                <a:gd name="connsiteY27" fmla="*/ 2391076 h 4609200"/>
                <a:gd name="connsiteX28" fmla="*/ 3575780 w 4876800"/>
                <a:gd name="connsiteY28" fmla="*/ 2391076 h 4609200"/>
                <a:gd name="connsiteX29" fmla="*/ 3575780 w 4876800"/>
                <a:gd name="connsiteY29" fmla="*/ 2181488 h 4609200"/>
                <a:gd name="connsiteX30" fmla="*/ 4120744 w 4876800"/>
                <a:gd name="connsiteY30" fmla="*/ 2181488 h 4609200"/>
                <a:gd name="connsiteX31" fmla="*/ 4252837 w 4876800"/>
                <a:gd name="connsiteY31" fmla="*/ 2049395 h 4609200"/>
                <a:gd name="connsiteX32" fmla="*/ 4252837 w 4876800"/>
                <a:gd name="connsiteY32" fmla="*/ 1880422 h 4609200"/>
                <a:gd name="connsiteX33" fmla="*/ 4120744 w 4876800"/>
                <a:gd name="connsiteY33" fmla="*/ 1748329 h 4609200"/>
                <a:gd name="connsiteX34" fmla="*/ 3575780 w 4876800"/>
                <a:gd name="connsiteY34" fmla="*/ 1748329 h 4609200"/>
                <a:gd name="connsiteX35" fmla="*/ 3575780 w 4876800"/>
                <a:gd name="connsiteY35" fmla="*/ 792238 h 4609200"/>
                <a:gd name="connsiteX36" fmla="*/ 3469815 w 4876800"/>
                <a:gd name="connsiteY36" fmla="*/ 633333 h 4609200"/>
                <a:gd name="connsiteX37" fmla="*/ 1980876 w 4876800"/>
                <a:gd name="connsiteY37" fmla="*/ 12788 h 4609200"/>
                <a:gd name="connsiteX38" fmla="*/ 1825504 w 4876800"/>
                <a:gd name="connsiteY38" fmla="*/ 27800 h 4609200"/>
                <a:gd name="connsiteX39" fmla="*/ 1751838 w 4876800"/>
                <a:gd name="connsiteY39" fmla="*/ 165493 h 4609200"/>
                <a:gd name="connsiteX40" fmla="*/ 1751838 w 4876800"/>
                <a:gd name="connsiteY40" fmla="*/ 500240 h 4609200"/>
                <a:gd name="connsiteX41" fmla="*/ 1372676 w 4876800"/>
                <a:gd name="connsiteY41" fmla="*/ 500240 h 4609200"/>
                <a:gd name="connsiteX42" fmla="*/ 1372676 w 4876800"/>
                <a:gd name="connsiteY42" fmla="*/ 207517 h 4609200"/>
                <a:gd name="connsiteX43" fmla="*/ 1301239 w 4876800"/>
                <a:gd name="connsiteY43" fmla="*/ 136080 h 4609200"/>
                <a:gd name="connsiteX44" fmla="*/ 1229801 w 4876800"/>
                <a:gd name="connsiteY44" fmla="*/ 207517 h 4609200"/>
                <a:gd name="connsiteX45" fmla="*/ 1229801 w 4876800"/>
                <a:gd name="connsiteY45" fmla="*/ 500249 h 4609200"/>
                <a:gd name="connsiteX46" fmla="*/ 801176 w 4876800"/>
                <a:gd name="connsiteY46" fmla="*/ 500249 h 4609200"/>
                <a:gd name="connsiteX47" fmla="*/ 628983 w 4876800"/>
                <a:gd name="connsiteY47" fmla="*/ 672442 h 4609200"/>
                <a:gd name="connsiteX48" fmla="*/ 628983 w 4876800"/>
                <a:gd name="connsiteY48" fmla="*/ 896451 h 4609200"/>
                <a:gd name="connsiteX49" fmla="*/ 388144 w 4876800"/>
                <a:gd name="connsiteY49" fmla="*/ 896451 h 4609200"/>
                <a:gd name="connsiteX50" fmla="*/ 215932 w 4876800"/>
                <a:gd name="connsiteY50" fmla="*/ 1068568 h 4609200"/>
                <a:gd name="connsiteX51" fmla="*/ 215932 w 4876800"/>
                <a:gd name="connsiteY51" fmla="*/ 4002744 h 4609200"/>
                <a:gd name="connsiteX52" fmla="*/ 172212 w 4876800"/>
                <a:gd name="connsiteY52" fmla="*/ 4002744 h 4609200"/>
                <a:gd name="connsiteX53" fmla="*/ 0 w 4876800"/>
                <a:gd name="connsiteY53" fmla="*/ 4174956 h 4609200"/>
                <a:gd name="connsiteX54" fmla="*/ 0 w 4876800"/>
                <a:gd name="connsiteY54" fmla="*/ 4436989 h 4609200"/>
                <a:gd name="connsiteX55" fmla="*/ 172212 w 4876800"/>
                <a:gd name="connsiteY55" fmla="*/ 4609201 h 4609200"/>
                <a:gd name="connsiteX56" fmla="*/ 4805363 w 4876800"/>
                <a:gd name="connsiteY56" fmla="*/ 4609173 h 4609200"/>
                <a:gd name="connsiteX57" fmla="*/ 4876800 w 4876800"/>
                <a:gd name="connsiteY57" fmla="*/ 4537735 h 4609200"/>
                <a:gd name="connsiteX58" fmla="*/ 4805363 w 4876800"/>
                <a:gd name="connsiteY58" fmla="*/ 4466288 h 4609200"/>
                <a:gd name="connsiteX59" fmla="*/ 4109961 w 4876800"/>
                <a:gd name="connsiteY59" fmla="*/ 3819445 h 4609200"/>
                <a:gd name="connsiteX60" fmla="*/ 4109961 w 4876800"/>
                <a:gd name="connsiteY60" fmla="*/ 3966854 h 4609200"/>
                <a:gd name="connsiteX61" fmla="*/ 3575780 w 4876800"/>
                <a:gd name="connsiteY61" fmla="*/ 3966854 h 4609200"/>
                <a:gd name="connsiteX62" fmla="*/ 3575780 w 4876800"/>
                <a:gd name="connsiteY62" fmla="*/ 3819445 h 4609200"/>
                <a:gd name="connsiteX63" fmla="*/ 4109961 w 4876800"/>
                <a:gd name="connsiteY63" fmla="*/ 3176698 h 4609200"/>
                <a:gd name="connsiteX64" fmla="*/ 4109961 w 4876800"/>
                <a:gd name="connsiteY64" fmla="*/ 3324098 h 4609200"/>
                <a:gd name="connsiteX65" fmla="*/ 3575780 w 4876800"/>
                <a:gd name="connsiteY65" fmla="*/ 3324098 h 4609200"/>
                <a:gd name="connsiteX66" fmla="*/ 3575780 w 4876800"/>
                <a:gd name="connsiteY66" fmla="*/ 3176698 h 4609200"/>
                <a:gd name="connsiteX67" fmla="*/ 4109961 w 4876800"/>
                <a:gd name="connsiteY67" fmla="*/ 2533951 h 4609200"/>
                <a:gd name="connsiteX68" fmla="*/ 4109961 w 4876800"/>
                <a:gd name="connsiteY68" fmla="*/ 2681360 h 4609200"/>
                <a:gd name="connsiteX69" fmla="*/ 3575780 w 4876800"/>
                <a:gd name="connsiteY69" fmla="*/ 2681360 h 4609200"/>
                <a:gd name="connsiteX70" fmla="*/ 3575780 w 4876800"/>
                <a:gd name="connsiteY70" fmla="*/ 2533951 h 4609200"/>
                <a:gd name="connsiteX71" fmla="*/ 4109961 w 4876800"/>
                <a:gd name="connsiteY71" fmla="*/ 1891214 h 4609200"/>
                <a:gd name="connsiteX72" fmla="*/ 4109961 w 4876800"/>
                <a:gd name="connsiteY72" fmla="*/ 2038623 h 4609200"/>
                <a:gd name="connsiteX73" fmla="*/ 3575780 w 4876800"/>
                <a:gd name="connsiteY73" fmla="*/ 2038623 h 4609200"/>
                <a:gd name="connsiteX74" fmla="*/ 3575780 w 4876800"/>
                <a:gd name="connsiteY74" fmla="*/ 1891214 h 4609200"/>
                <a:gd name="connsiteX75" fmla="*/ 1894713 w 4876800"/>
                <a:gd name="connsiteY75" fmla="*/ 165493 h 4609200"/>
                <a:gd name="connsiteX76" fmla="*/ 1904743 w 4876800"/>
                <a:gd name="connsiteY76" fmla="*/ 146681 h 4609200"/>
                <a:gd name="connsiteX77" fmla="*/ 1925908 w 4876800"/>
                <a:gd name="connsiteY77" fmla="*/ 144662 h 4609200"/>
                <a:gd name="connsiteX78" fmla="*/ 2767622 w 4876800"/>
                <a:gd name="connsiteY78" fmla="*/ 495468 h 4609200"/>
                <a:gd name="connsiteX79" fmla="*/ 2767622 w 4876800"/>
                <a:gd name="connsiteY79" fmla="*/ 3713908 h 4609200"/>
                <a:gd name="connsiteX80" fmla="*/ 2839060 w 4876800"/>
                <a:gd name="connsiteY80" fmla="*/ 3785346 h 4609200"/>
                <a:gd name="connsiteX81" fmla="*/ 2910497 w 4876800"/>
                <a:gd name="connsiteY81" fmla="*/ 3713908 h 4609200"/>
                <a:gd name="connsiteX82" fmla="*/ 2910497 w 4876800"/>
                <a:gd name="connsiteY82" fmla="*/ 555009 h 4609200"/>
                <a:gd name="connsiteX83" fmla="*/ 3414884 w 4876800"/>
                <a:gd name="connsiteY83" fmla="*/ 765225 h 4609200"/>
                <a:gd name="connsiteX84" fmla="*/ 3432915 w 4876800"/>
                <a:gd name="connsiteY84" fmla="*/ 792238 h 4609200"/>
                <a:gd name="connsiteX85" fmla="*/ 3432886 w 4876800"/>
                <a:gd name="connsiteY85" fmla="*/ 4466317 h 4609200"/>
                <a:gd name="connsiteX86" fmla="*/ 2910497 w 4876800"/>
                <a:gd name="connsiteY86" fmla="*/ 4466317 h 4609200"/>
                <a:gd name="connsiteX87" fmla="*/ 2910497 w 4876800"/>
                <a:gd name="connsiteY87" fmla="*/ 4048893 h 4609200"/>
                <a:gd name="connsiteX88" fmla="*/ 2839060 w 4876800"/>
                <a:gd name="connsiteY88" fmla="*/ 3977455 h 4609200"/>
                <a:gd name="connsiteX89" fmla="*/ 2767622 w 4876800"/>
                <a:gd name="connsiteY89" fmla="*/ 4048893 h 4609200"/>
                <a:gd name="connsiteX90" fmla="*/ 2767622 w 4876800"/>
                <a:gd name="connsiteY90" fmla="*/ 4466317 h 4609200"/>
                <a:gd name="connsiteX91" fmla="*/ 2416683 w 4876800"/>
                <a:gd name="connsiteY91" fmla="*/ 4466317 h 4609200"/>
                <a:gd name="connsiteX92" fmla="*/ 2416683 w 4876800"/>
                <a:gd name="connsiteY92" fmla="*/ 2142312 h 4609200"/>
                <a:gd name="connsiteX93" fmla="*/ 2223621 w 4876800"/>
                <a:gd name="connsiteY93" fmla="*/ 1949249 h 4609200"/>
                <a:gd name="connsiteX94" fmla="*/ 1894713 w 4876800"/>
                <a:gd name="connsiteY94" fmla="*/ 1949249 h 4609200"/>
                <a:gd name="connsiteX95" fmla="*/ 2223621 w 4876800"/>
                <a:gd name="connsiteY95" fmla="*/ 2092124 h 4609200"/>
                <a:gd name="connsiteX96" fmla="*/ 2273808 w 4876800"/>
                <a:gd name="connsiteY96" fmla="*/ 2142312 h 4609200"/>
                <a:gd name="connsiteX97" fmla="*/ 2273808 w 4876800"/>
                <a:gd name="connsiteY97" fmla="*/ 4466298 h 4609200"/>
                <a:gd name="connsiteX98" fmla="*/ 1372676 w 4876800"/>
                <a:gd name="connsiteY98" fmla="*/ 4466298 h 4609200"/>
                <a:gd name="connsiteX99" fmla="*/ 1372676 w 4876800"/>
                <a:gd name="connsiteY99" fmla="*/ 2142312 h 4609200"/>
                <a:gd name="connsiteX100" fmla="*/ 1422864 w 4876800"/>
                <a:gd name="connsiteY100" fmla="*/ 2092124 h 4609200"/>
                <a:gd name="connsiteX101" fmla="*/ 1229801 w 4876800"/>
                <a:gd name="connsiteY101" fmla="*/ 2142312 h 4609200"/>
                <a:gd name="connsiteX102" fmla="*/ 1229801 w 4876800"/>
                <a:gd name="connsiteY102" fmla="*/ 2646184 h 4609200"/>
                <a:gd name="connsiteX103" fmla="*/ 358807 w 4876800"/>
                <a:gd name="connsiteY103" fmla="*/ 2646184 h 4609200"/>
                <a:gd name="connsiteX104" fmla="*/ 358807 w 4876800"/>
                <a:gd name="connsiteY104" fmla="*/ 2092124 h 4609200"/>
                <a:gd name="connsiteX105" fmla="*/ 1236650 w 4876800"/>
                <a:gd name="connsiteY105" fmla="*/ 2092124 h 4609200"/>
                <a:gd name="connsiteX106" fmla="*/ 1229801 w 4876800"/>
                <a:gd name="connsiteY106" fmla="*/ 2142312 h 4609200"/>
                <a:gd name="connsiteX107" fmla="*/ 358807 w 4876800"/>
                <a:gd name="connsiteY107" fmla="*/ 2789059 h 4609200"/>
                <a:gd name="connsiteX108" fmla="*/ 1229801 w 4876800"/>
                <a:gd name="connsiteY108" fmla="*/ 2789059 h 4609200"/>
                <a:gd name="connsiteX109" fmla="*/ 1229801 w 4876800"/>
                <a:gd name="connsiteY109" fmla="*/ 3343224 h 4609200"/>
                <a:gd name="connsiteX110" fmla="*/ 358807 w 4876800"/>
                <a:gd name="connsiteY110" fmla="*/ 3343224 h 4609200"/>
                <a:gd name="connsiteX111" fmla="*/ 771868 w 4876800"/>
                <a:gd name="connsiteY111" fmla="*/ 672433 h 4609200"/>
                <a:gd name="connsiteX112" fmla="*/ 801186 w 4876800"/>
                <a:gd name="connsiteY112" fmla="*/ 643115 h 4609200"/>
                <a:gd name="connsiteX113" fmla="*/ 1751810 w 4876800"/>
                <a:gd name="connsiteY113" fmla="*/ 643115 h 4609200"/>
                <a:gd name="connsiteX114" fmla="*/ 1751810 w 4876800"/>
                <a:gd name="connsiteY114" fmla="*/ 896413 h 4609200"/>
                <a:gd name="connsiteX115" fmla="*/ 771868 w 4876800"/>
                <a:gd name="connsiteY115" fmla="*/ 896413 h 4609200"/>
                <a:gd name="connsiteX116" fmla="*/ 388144 w 4876800"/>
                <a:gd name="connsiteY116" fmla="*/ 1039317 h 4609200"/>
                <a:gd name="connsiteX117" fmla="*/ 1751838 w 4876800"/>
                <a:gd name="connsiteY117" fmla="*/ 1039317 h 4609200"/>
                <a:gd name="connsiteX118" fmla="*/ 1751838 w 4876800"/>
                <a:gd name="connsiteY118" fmla="*/ 1290386 h 4609200"/>
                <a:gd name="connsiteX119" fmla="*/ 867413 w 4876800"/>
                <a:gd name="connsiteY119" fmla="*/ 1290386 h 4609200"/>
                <a:gd name="connsiteX120" fmla="*/ 795976 w 4876800"/>
                <a:gd name="connsiteY120" fmla="*/ 1361824 h 4609200"/>
                <a:gd name="connsiteX121" fmla="*/ 867413 w 4876800"/>
                <a:gd name="connsiteY121" fmla="*/ 1433261 h 4609200"/>
                <a:gd name="connsiteX122" fmla="*/ 1751838 w 4876800"/>
                <a:gd name="connsiteY122" fmla="*/ 1433261 h 4609200"/>
                <a:gd name="connsiteX123" fmla="*/ 1751838 w 4876800"/>
                <a:gd name="connsiteY123" fmla="*/ 1949249 h 4609200"/>
                <a:gd name="connsiteX124" fmla="*/ 358807 w 4876800"/>
                <a:gd name="connsiteY124" fmla="*/ 1949249 h 4609200"/>
                <a:gd name="connsiteX125" fmla="*/ 358807 w 4876800"/>
                <a:gd name="connsiteY125" fmla="*/ 1433261 h 4609200"/>
                <a:gd name="connsiteX126" fmla="*/ 534714 w 4876800"/>
                <a:gd name="connsiteY126" fmla="*/ 1433261 h 4609200"/>
                <a:gd name="connsiteX127" fmla="*/ 606152 w 4876800"/>
                <a:gd name="connsiteY127" fmla="*/ 1361824 h 4609200"/>
                <a:gd name="connsiteX128" fmla="*/ 534714 w 4876800"/>
                <a:gd name="connsiteY128" fmla="*/ 1290386 h 4609200"/>
                <a:gd name="connsiteX129" fmla="*/ 358807 w 4876800"/>
                <a:gd name="connsiteY129" fmla="*/ 1290386 h 4609200"/>
                <a:gd name="connsiteX130" fmla="*/ 358807 w 4876800"/>
                <a:gd name="connsiteY130" fmla="*/ 1068558 h 4609200"/>
                <a:gd name="connsiteX131" fmla="*/ 388144 w 4876800"/>
                <a:gd name="connsiteY131" fmla="*/ 1039317 h 4609200"/>
                <a:gd name="connsiteX132" fmla="*/ 358807 w 4876800"/>
                <a:gd name="connsiteY132" fmla="*/ 3486108 h 4609200"/>
                <a:gd name="connsiteX133" fmla="*/ 1229801 w 4876800"/>
                <a:gd name="connsiteY133" fmla="*/ 3486108 h 4609200"/>
                <a:gd name="connsiteX134" fmla="*/ 1229801 w 4876800"/>
                <a:gd name="connsiteY134" fmla="*/ 4002744 h 4609200"/>
                <a:gd name="connsiteX135" fmla="*/ 358807 w 4876800"/>
                <a:gd name="connsiteY135" fmla="*/ 4002744 h 4609200"/>
                <a:gd name="connsiteX136" fmla="*/ 172212 w 4876800"/>
                <a:gd name="connsiteY136" fmla="*/ 4466317 h 4609200"/>
                <a:gd name="connsiteX137" fmla="*/ 142875 w 4876800"/>
                <a:gd name="connsiteY137" fmla="*/ 4436980 h 4609200"/>
                <a:gd name="connsiteX138" fmla="*/ 142875 w 4876800"/>
                <a:gd name="connsiteY138" fmla="*/ 4174947 h 4609200"/>
                <a:gd name="connsiteX139" fmla="*/ 172212 w 4876800"/>
                <a:gd name="connsiteY139" fmla="*/ 4145610 h 4609200"/>
                <a:gd name="connsiteX140" fmla="*/ 1229801 w 4876800"/>
                <a:gd name="connsiteY140" fmla="*/ 4145610 h 4609200"/>
                <a:gd name="connsiteX141" fmla="*/ 1229801 w 4876800"/>
                <a:gd name="connsiteY141" fmla="*/ 4466317 h 460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876800" h="4609200">
                  <a:moveTo>
                    <a:pt x="4805363" y="4466288"/>
                  </a:moveTo>
                  <a:lnTo>
                    <a:pt x="4619759" y="4466288"/>
                  </a:lnTo>
                  <a:lnTo>
                    <a:pt x="4619759" y="1449120"/>
                  </a:lnTo>
                  <a:cubicBezTo>
                    <a:pt x="4619759" y="1354175"/>
                    <a:pt x="4542520" y="1276937"/>
                    <a:pt x="4447566" y="1276937"/>
                  </a:cubicBezTo>
                  <a:lnTo>
                    <a:pt x="3837937" y="1276937"/>
                  </a:lnTo>
                  <a:cubicBezTo>
                    <a:pt x="3798484" y="1276937"/>
                    <a:pt x="3766500" y="1308922"/>
                    <a:pt x="3766500" y="1348374"/>
                  </a:cubicBezTo>
                  <a:cubicBezTo>
                    <a:pt x="3766500" y="1387827"/>
                    <a:pt x="3798484" y="1419812"/>
                    <a:pt x="3837937" y="1419812"/>
                  </a:cubicBezTo>
                  <a:lnTo>
                    <a:pt x="4447566" y="1419812"/>
                  </a:lnTo>
                  <a:cubicBezTo>
                    <a:pt x="4463730" y="1419812"/>
                    <a:pt x="4476884" y="1432956"/>
                    <a:pt x="4476884" y="1449120"/>
                  </a:cubicBezTo>
                  <a:lnTo>
                    <a:pt x="4476884" y="4466298"/>
                  </a:lnTo>
                  <a:lnTo>
                    <a:pt x="3575780" y="4466298"/>
                  </a:lnTo>
                  <a:lnTo>
                    <a:pt x="3575780" y="4109720"/>
                  </a:lnTo>
                  <a:lnTo>
                    <a:pt x="4120744" y="4109720"/>
                  </a:lnTo>
                  <a:cubicBezTo>
                    <a:pt x="4193572" y="4109720"/>
                    <a:pt x="4252837" y="4050465"/>
                    <a:pt x="4252837" y="3977627"/>
                  </a:cubicBezTo>
                  <a:lnTo>
                    <a:pt x="4252837" y="3808653"/>
                  </a:lnTo>
                  <a:cubicBezTo>
                    <a:pt x="4252837" y="3735825"/>
                    <a:pt x="4193581" y="3676561"/>
                    <a:pt x="4120744" y="3676561"/>
                  </a:cubicBezTo>
                  <a:lnTo>
                    <a:pt x="3575780" y="3676561"/>
                  </a:lnTo>
                  <a:lnTo>
                    <a:pt x="3575780" y="3466973"/>
                  </a:lnTo>
                  <a:lnTo>
                    <a:pt x="4120744" y="3466973"/>
                  </a:lnTo>
                  <a:cubicBezTo>
                    <a:pt x="4193572" y="3466973"/>
                    <a:pt x="4252837" y="3407717"/>
                    <a:pt x="4252837" y="3334880"/>
                  </a:cubicBezTo>
                  <a:lnTo>
                    <a:pt x="4252837" y="3165906"/>
                  </a:lnTo>
                  <a:cubicBezTo>
                    <a:pt x="4252837" y="3093078"/>
                    <a:pt x="4193581" y="3033814"/>
                    <a:pt x="4120744" y="3033814"/>
                  </a:cubicBezTo>
                  <a:lnTo>
                    <a:pt x="3575780" y="3033814"/>
                  </a:lnTo>
                  <a:lnTo>
                    <a:pt x="3575780" y="2824225"/>
                  </a:lnTo>
                  <a:lnTo>
                    <a:pt x="4120744" y="2824225"/>
                  </a:lnTo>
                  <a:cubicBezTo>
                    <a:pt x="4193572" y="2824225"/>
                    <a:pt x="4252837" y="2764971"/>
                    <a:pt x="4252837" y="2692133"/>
                  </a:cubicBezTo>
                  <a:lnTo>
                    <a:pt x="4252837" y="2523169"/>
                  </a:lnTo>
                  <a:cubicBezTo>
                    <a:pt x="4252837" y="2450331"/>
                    <a:pt x="4193581" y="2391076"/>
                    <a:pt x="4120744" y="2391076"/>
                  </a:cubicBezTo>
                  <a:lnTo>
                    <a:pt x="3575780" y="2391076"/>
                  </a:lnTo>
                  <a:lnTo>
                    <a:pt x="3575780" y="2181488"/>
                  </a:lnTo>
                  <a:lnTo>
                    <a:pt x="4120744" y="2181488"/>
                  </a:lnTo>
                  <a:cubicBezTo>
                    <a:pt x="4193572" y="2181488"/>
                    <a:pt x="4252837" y="2122233"/>
                    <a:pt x="4252837" y="2049395"/>
                  </a:cubicBezTo>
                  <a:lnTo>
                    <a:pt x="4252837" y="1880422"/>
                  </a:lnTo>
                  <a:cubicBezTo>
                    <a:pt x="4252837" y="1807594"/>
                    <a:pt x="4193581" y="1748329"/>
                    <a:pt x="4120744" y="1748329"/>
                  </a:cubicBezTo>
                  <a:lnTo>
                    <a:pt x="3575780" y="1748329"/>
                  </a:lnTo>
                  <a:lnTo>
                    <a:pt x="3575780" y="792238"/>
                  </a:lnTo>
                  <a:cubicBezTo>
                    <a:pt x="3575780" y="722506"/>
                    <a:pt x="3534175" y="660126"/>
                    <a:pt x="3469815" y="633333"/>
                  </a:cubicBezTo>
                  <a:lnTo>
                    <a:pt x="1980876" y="12788"/>
                  </a:lnTo>
                  <a:cubicBezTo>
                    <a:pt x="1929698" y="-8548"/>
                    <a:pt x="1871615" y="-2947"/>
                    <a:pt x="1825504" y="27800"/>
                  </a:cubicBezTo>
                  <a:cubicBezTo>
                    <a:pt x="1779375" y="58546"/>
                    <a:pt x="1751838" y="110020"/>
                    <a:pt x="1751838" y="165493"/>
                  </a:cubicBezTo>
                  <a:lnTo>
                    <a:pt x="1751838" y="500240"/>
                  </a:lnTo>
                  <a:lnTo>
                    <a:pt x="1372676" y="500240"/>
                  </a:lnTo>
                  <a:lnTo>
                    <a:pt x="1372676" y="207517"/>
                  </a:lnTo>
                  <a:cubicBezTo>
                    <a:pt x="1372676" y="168065"/>
                    <a:pt x="1340691" y="136080"/>
                    <a:pt x="1301239" y="136080"/>
                  </a:cubicBezTo>
                  <a:cubicBezTo>
                    <a:pt x="1261786" y="136080"/>
                    <a:pt x="1229801" y="168065"/>
                    <a:pt x="1229801" y="207517"/>
                  </a:cubicBezTo>
                  <a:lnTo>
                    <a:pt x="1229801" y="500249"/>
                  </a:lnTo>
                  <a:lnTo>
                    <a:pt x="801176" y="500249"/>
                  </a:lnTo>
                  <a:cubicBezTo>
                    <a:pt x="706231" y="500249"/>
                    <a:pt x="628983" y="577488"/>
                    <a:pt x="628983" y="672442"/>
                  </a:cubicBezTo>
                  <a:lnTo>
                    <a:pt x="628983" y="896451"/>
                  </a:lnTo>
                  <a:lnTo>
                    <a:pt x="388144" y="896451"/>
                  </a:lnTo>
                  <a:cubicBezTo>
                    <a:pt x="293189" y="896451"/>
                    <a:pt x="215932" y="973661"/>
                    <a:pt x="215932" y="1068568"/>
                  </a:cubicBezTo>
                  <a:lnTo>
                    <a:pt x="215932" y="4002744"/>
                  </a:lnTo>
                  <a:lnTo>
                    <a:pt x="172212" y="4002744"/>
                  </a:lnTo>
                  <a:cubicBezTo>
                    <a:pt x="77257" y="4002744"/>
                    <a:pt x="0" y="4080002"/>
                    <a:pt x="0" y="4174956"/>
                  </a:cubicBezTo>
                  <a:lnTo>
                    <a:pt x="0" y="4436989"/>
                  </a:lnTo>
                  <a:cubicBezTo>
                    <a:pt x="0" y="4531944"/>
                    <a:pt x="77257" y="4609201"/>
                    <a:pt x="172212" y="4609201"/>
                  </a:cubicBezTo>
                  <a:lnTo>
                    <a:pt x="4805363" y="4609173"/>
                  </a:lnTo>
                  <a:cubicBezTo>
                    <a:pt x="4844815" y="4609173"/>
                    <a:pt x="4876800" y="4577188"/>
                    <a:pt x="4876800" y="4537735"/>
                  </a:cubicBezTo>
                  <a:cubicBezTo>
                    <a:pt x="4876800" y="4498283"/>
                    <a:pt x="4844815" y="4466288"/>
                    <a:pt x="4805363" y="4466288"/>
                  </a:cubicBezTo>
                  <a:close/>
                  <a:moveTo>
                    <a:pt x="4109961" y="3819445"/>
                  </a:moveTo>
                  <a:lnTo>
                    <a:pt x="4109961" y="3966854"/>
                  </a:lnTo>
                  <a:lnTo>
                    <a:pt x="3575780" y="3966854"/>
                  </a:lnTo>
                  <a:lnTo>
                    <a:pt x="3575780" y="3819445"/>
                  </a:lnTo>
                  <a:close/>
                  <a:moveTo>
                    <a:pt x="4109961" y="3176698"/>
                  </a:moveTo>
                  <a:lnTo>
                    <a:pt x="4109961" y="3324098"/>
                  </a:lnTo>
                  <a:lnTo>
                    <a:pt x="3575780" y="3324098"/>
                  </a:lnTo>
                  <a:lnTo>
                    <a:pt x="3575780" y="3176698"/>
                  </a:lnTo>
                  <a:close/>
                  <a:moveTo>
                    <a:pt x="4109961" y="2533951"/>
                  </a:moveTo>
                  <a:lnTo>
                    <a:pt x="4109961" y="2681360"/>
                  </a:lnTo>
                  <a:lnTo>
                    <a:pt x="3575780" y="2681360"/>
                  </a:lnTo>
                  <a:lnTo>
                    <a:pt x="3575780" y="2533951"/>
                  </a:lnTo>
                  <a:close/>
                  <a:moveTo>
                    <a:pt x="4109961" y="1891214"/>
                  </a:moveTo>
                  <a:lnTo>
                    <a:pt x="4109961" y="2038623"/>
                  </a:lnTo>
                  <a:lnTo>
                    <a:pt x="3575780" y="2038623"/>
                  </a:lnTo>
                  <a:lnTo>
                    <a:pt x="3575780" y="1891214"/>
                  </a:lnTo>
                  <a:close/>
                  <a:moveTo>
                    <a:pt x="1894713" y="165493"/>
                  </a:moveTo>
                  <a:cubicBezTo>
                    <a:pt x="1894713" y="154949"/>
                    <a:pt x="1901000" y="149186"/>
                    <a:pt x="1904743" y="146681"/>
                  </a:cubicBezTo>
                  <a:cubicBezTo>
                    <a:pt x="1908496" y="144195"/>
                    <a:pt x="1916211" y="140604"/>
                    <a:pt x="1925908" y="144662"/>
                  </a:cubicBezTo>
                  <a:lnTo>
                    <a:pt x="2767622" y="495468"/>
                  </a:lnTo>
                  <a:lnTo>
                    <a:pt x="2767622" y="3713908"/>
                  </a:lnTo>
                  <a:cubicBezTo>
                    <a:pt x="2767622" y="3753361"/>
                    <a:pt x="2799607" y="3785346"/>
                    <a:pt x="2839060" y="3785346"/>
                  </a:cubicBezTo>
                  <a:cubicBezTo>
                    <a:pt x="2878512" y="3785346"/>
                    <a:pt x="2910497" y="3753361"/>
                    <a:pt x="2910497" y="3713908"/>
                  </a:cubicBezTo>
                  <a:lnTo>
                    <a:pt x="2910497" y="555009"/>
                  </a:lnTo>
                  <a:lnTo>
                    <a:pt x="3414884" y="765225"/>
                  </a:lnTo>
                  <a:cubicBezTo>
                    <a:pt x="3425838" y="769788"/>
                    <a:pt x="3432915" y="780389"/>
                    <a:pt x="3432915" y="792238"/>
                  </a:cubicBezTo>
                  <a:lnTo>
                    <a:pt x="3432886" y="4466317"/>
                  </a:lnTo>
                  <a:lnTo>
                    <a:pt x="2910497" y="4466317"/>
                  </a:lnTo>
                  <a:lnTo>
                    <a:pt x="2910497" y="4048893"/>
                  </a:lnTo>
                  <a:cubicBezTo>
                    <a:pt x="2910497" y="4009440"/>
                    <a:pt x="2878512" y="3977455"/>
                    <a:pt x="2839060" y="3977455"/>
                  </a:cubicBezTo>
                  <a:cubicBezTo>
                    <a:pt x="2799607" y="3977455"/>
                    <a:pt x="2767622" y="4009440"/>
                    <a:pt x="2767622" y="4048893"/>
                  </a:cubicBezTo>
                  <a:lnTo>
                    <a:pt x="2767622" y="4466317"/>
                  </a:lnTo>
                  <a:lnTo>
                    <a:pt x="2416683" y="4466317"/>
                  </a:lnTo>
                  <a:lnTo>
                    <a:pt x="2416683" y="2142312"/>
                  </a:lnTo>
                  <a:cubicBezTo>
                    <a:pt x="2416683" y="2035860"/>
                    <a:pt x="2330082" y="1949249"/>
                    <a:pt x="2223621" y="1949249"/>
                  </a:cubicBezTo>
                  <a:lnTo>
                    <a:pt x="1894713" y="1949249"/>
                  </a:lnTo>
                  <a:close/>
                  <a:moveTo>
                    <a:pt x="2223621" y="2092124"/>
                  </a:moveTo>
                  <a:cubicBezTo>
                    <a:pt x="2251291" y="2092124"/>
                    <a:pt x="2273808" y="2114632"/>
                    <a:pt x="2273808" y="2142312"/>
                  </a:cubicBezTo>
                  <a:lnTo>
                    <a:pt x="2273808" y="4466298"/>
                  </a:lnTo>
                  <a:lnTo>
                    <a:pt x="1372676" y="4466298"/>
                  </a:lnTo>
                  <a:lnTo>
                    <a:pt x="1372676" y="2142312"/>
                  </a:lnTo>
                  <a:cubicBezTo>
                    <a:pt x="1372676" y="2114642"/>
                    <a:pt x="1395184" y="2092124"/>
                    <a:pt x="1422864" y="2092124"/>
                  </a:cubicBezTo>
                  <a:close/>
                  <a:moveTo>
                    <a:pt x="1229801" y="2142312"/>
                  </a:moveTo>
                  <a:lnTo>
                    <a:pt x="1229801" y="2646184"/>
                  </a:lnTo>
                  <a:lnTo>
                    <a:pt x="358807" y="2646184"/>
                  </a:lnTo>
                  <a:lnTo>
                    <a:pt x="358807" y="2092124"/>
                  </a:lnTo>
                  <a:lnTo>
                    <a:pt x="1236650" y="2092124"/>
                  </a:lnTo>
                  <a:cubicBezTo>
                    <a:pt x="1232316" y="2108165"/>
                    <a:pt x="1229801" y="2124929"/>
                    <a:pt x="1229801" y="2142312"/>
                  </a:cubicBezTo>
                  <a:close/>
                  <a:moveTo>
                    <a:pt x="358807" y="2789059"/>
                  </a:moveTo>
                  <a:lnTo>
                    <a:pt x="1229801" y="2789059"/>
                  </a:lnTo>
                  <a:lnTo>
                    <a:pt x="1229801" y="3343224"/>
                  </a:lnTo>
                  <a:lnTo>
                    <a:pt x="358807" y="3343224"/>
                  </a:lnTo>
                  <a:close/>
                  <a:moveTo>
                    <a:pt x="771868" y="672433"/>
                  </a:moveTo>
                  <a:cubicBezTo>
                    <a:pt x="771868" y="656269"/>
                    <a:pt x="785022" y="643115"/>
                    <a:pt x="801186" y="643115"/>
                  </a:cubicBezTo>
                  <a:lnTo>
                    <a:pt x="1751810" y="643115"/>
                  </a:lnTo>
                  <a:lnTo>
                    <a:pt x="1751810" y="896413"/>
                  </a:lnTo>
                  <a:lnTo>
                    <a:pt x="771868" y="896413"/>
                  </a:lnTo>
                  <a:close/>
                  <a:moveTo>
                    <a:pt x="388144" y="1039317"/>
                  </a:moveTo>
                  <a:lnTo>
                    <a:pt x="1751838" y="1039317"/>
                  </a:lnTo>
                  <a:lnTo>
                    <a:pt x="1751838" y="1290386"/>
                  </a:lnTo>
                  <a:lnTo>
                    <a:pt x="867413" y="1290386"/>
                  </a:lnTo>
                  <a:cubicBezTo>
                    <a:pt x="827961" y="1290386"/>
                    <a:pt x="795976" y="1322371"/>
                    <a:pt x="795976" y="1361824"/>
                  </a:cubicBezTo>
                  <a:cubicBezTo>
                    <a:pt x="795976" y="1401276"/>
                    <a:pt x="827961" y="1433261"/>
                    <a:pt x="867413" y="1433261"/>
                  </a:cubicBezTo>
                  <a:lnTo>
                    <a:pt x="1751838" y="1433261"/>
                  </a:lnTo>
                  <a:lnTo>
                    <a:pt x="1751838" y="1949249"/>
                  </a:lnTo>
                  <a:lnTo>
                    <a:pt x="358807" y="1949249"/>
                  </a:lnTo>
                  <a:lnTo>
                    <a:pt x="358807" y="1433261"/>
                  </a:lnTo>
                  <a:lnTo>
                    <a:pt x="534714" y="1433261"/>
                  </a:lnTo>
                  <a:cubicBezTo>
                    <a:pt x="574167" y="1433261"/>
                    <a:pt x="606152" y="1401276"/>
                    <a:pt x="606152" y="1361824"/>
                  </a:cubicBezTo>
                  <a:cubicBezTo>
                    <a:pt x="606152" y="1322371"/>
                    <a:pt x="574167" y="1290386"/>
                    <a:pt x="534714" y="1290386"/>
                  </a:cubicBezTo>
                  <a:lnTo>
                    <a:pt x="358807" y="1290386"/>
                  </a:lnTo>
                  <a:lnTo>
                    <a:pt x="358807" y="1068558"/>
                  </a:lnTo>
                  <a:cubicBezTo>
                    <a:pt x="358807" y="1052442"/>
                    <a:pt x="371970" y="1039317"/>
                    <a:pt x="388144" y="1039317"/>
                  </a:cubicBezTo>
                  <a:close/>
                  <a:moveTo>
                    <a:pt x="358807" y="3486108"/>
                  </a:moveTo>
                  <a:lnTo>
                    <a:pt x="1229801" y="3486108"/>
                  </a:lnTo>
                  <a:lnTo>
                    <a:pt x="1229801" y="4002744"/>
                  </a:lnTo>
                  <a:lnTo>
                    <a:pt x="358807" y="4002744"/>
                  </a:lnTo>
                  <a:close/>
                  <a:moveTo>
                    <a:pt x="172212" y="4466317"/>
                  </a:moveTo>
                  <a:cubicBezTo>
                    <a:pt x="156039" y="4466317"/>
                    <a:pt x="142875" y="4453163"/>
                    <a:pt x="142875" y="4436980"/>
                  </a:cubicBezTo>
                  <a:lnTo>
                    <a:pt x="142875" y="4174947"/>
                  </a:lnTo>
                  <a:cubicBezTo>
                    <a:pt x="142875" y="4158773"/>
                    <a:pt x="156039" y="4145610"/>
                    <a:pt x="172212" y="4145610"/>
                  </a:cubicBezTo>
                  <a:lnTo>
                    <a:pt x="1229801" y="4145610"/>
                  </a:lnTo>
                  <a:lnTo>
                    <a:pt x="1229801" y="44663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1B4B87A5-CD04-1248-DA6E-483B67D305F3}"/>
                </a:ext>
              </a:extLst>
            </p:cNvPr>
            <p:cNvSpPr/>
            <p:nvPr/>
          </p:nvSpPr>
          <p:spPr>
            <a:xfrm>
              <a:off x="5243912" y="3391300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7 h 295627"/>
                <a:gd name="connsiteX3" fmla="*/ 71438 w 142875"/>
                <a:gd name="connsiteY3" fmla="*/ 0 h 295627"/>
                <a:gd name="connsiteX4" fmla="*/ 0 w 142875"/>
                <a:gd name="connsiteY4" fmla="*/ 71437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7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7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57C828BD-CD36-34AA-B9DF-D60BACE92FBE}"/>
                </a:ext>
              </a:extLst>
            </p:cNvPr>
            <p:cNvSpPr/>
            <p:nvPr/>
          </p:nvSpPr>
          <p:spPr>
            <a:xfrm>
              <a:off x="5572229" y="3391300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7 h 295627"/>
                <a:gd name="connsiteX3" fmla="*/ 71438 w 142875"/>
                <a:gd name="connsiteY3" fmla="*/ 0 h 295627"/>
                <a:gd name="connsiteX4" fmla="*/ 0 w 142875"/>
                <a:gd name="connsiteY4" fmla="*/ 71437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7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7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D7DB9E6B-F92A-1C9D-A5D6-7A71D0BCE8E6}"/>
                </a:ext>
              </a:extLst>
            </p:cNvPr>
            <p:cNvSpPr/>
            <p:nvPr/>
          </p:nvSpPr>
          <p:spPr>
            <a:xfrm>
              <a:off x="5243912" y="3925014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2026CB62-D367-8306-CAF0-A4AD602F7142}"/>
                </a:ext>
              </a:extLst>
            </p:cNvPr>
            <p:cNvSpPr/>
            <p:nvPr/>
          </p:nvSpPr>
          <p:spPr>
            <a:xfrm>
              <a:off x="5572229" y="3925014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98B05D84-7D73-93A9-9840-6732B4B3F2FE}"/>
                </a:ext>
              </a:extLst>
            </p:cNvPr>
            <p:cNvSpPr/>
            <p:nvPr/>
          </p:nvSpPr>
          <p:spPr>
            <a:xfrm>
              <a:off x="5243912" y="4458728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9D4BB9E9-CFB2-E47B-3704-561B123D1459}"/>
                </a:ext>
              </a:extLst>
            </p:cNvPr>
            <p:cNvSpPr/>
            <p:nvPr/>
          </p:nvSpPr>
          <p:spPr>
            <a:xfrm>
              <a:off x="5572229" y="4458728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3570ED90-FA76-81CF-B78A-2E4BB961C558}"/>
                </a:ext>
              </a:extLst>
            </p:cNvPr>
            <p:cNvSpPr/>
            <p:nvPr/>
          </p:nvSpPr>
          <p:spPr>
            <a:xfrm>
              <a:off x="5243912" y="4992442"/>
              <a:ext cx="142875" cy="295627"/>
            </a:xfrm>
            <a:custGeom>
              <a:avLst/>
              <a:gdLst>
                <a:gd name="connsiteX0" fmla="*/ 71438 w 142875"/>
                <a:gd name="connsiteY0" fmla="*/ 295628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8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8"/>
                  </a:moveTo>
                  <a:cubicBezTo>
                    <a:pt x="110890" y="295628"/>
                    <a:pt x="142875" y="263643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3"/>
                    <a:pt x="31975" y="295628"/>
                    <a:pt x="71438" y="29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C1428A6C-D365-E297-06FD-75CC89CA88F1}"/>
                </a:ext>
              </a:extLst>
            </p:cNvPr>
            <p:cNvSpPr/>
            <p:nvPr/>
          </p:nvSpPr>
          <p:spPr>
            <a:xfrm>
              <a:off x="5572229" y="4992442"/>
              <a:ext cx="142875" cy="295627"/>
            </a:xfrm>
            <a:custGeom>
              <a:avLst/>
              <a:gdLst>
                <a:gd name="connsiteX0" fmla="*/ 71438 w 142875"/>
                <a:gd name="connsiteY0" fmla="*/ 295628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8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8"/>
                  </a:moveTo>
                  <a:cubicBezTo>
                    <a:pt x="110890" y="295628"/>
                    <a:pt x="142875" y="263643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3"/>
                    <a:pt x="31985" y="295628"/>
                    <a:pt x="71438" y="29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AC3B2A6F-A417-1D14-4B51-61E886F96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uiExpand="1" build="p"/>
      <p:bldP spid="24" grpId="0" animBg="1"/>
      <p:bldP spid="25" grpId="0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3D8C532-5B34-8718-C39F-1882FBED3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924269"/>
              </p:ext>
            </p:extLst>
          </p:nvPr>
        </p:nvGraphicFramePr>
        <p:xfrm>
          <a:off x="0" y="1485900"/>
          <a:ext cx="18288000" cy="88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2" y="554588"/>
            <a:ext cx="15597188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QUANDO O CENÁRIO MELHORA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72DC2930-E6F0-9035-39CD-623B2D6DE227}"/>
              </a:ext>
            </a:extLst>
          </p:cNvPr>
          <p:cNvSpPr/>
          <p:nvPr/>
        </p:nvSpPr>
        <p:spPr>
          <a:xfrm>
            <a:off x="12366175" y="1485900"/>
            <a:ext cx="4878839" cy="7924800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2325D13A-B59A-E852-01D7-6CBCF64F960E}"/>
              </a:ext>
            </a:extLst>
          </p:cNvPr>
          <p:cNvSpPr/>
          <p:nvPr/>
        </p:nvSpPr>
        <p:spPr>
          <a:xfrm>
            <a:off x="13535026" y="9410700"/>
            <a:ext cx="4224338" cy="283983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DF75E463-96DC-9AAD-0F0D-4D4F0F16DC79}"/>
              </a:ext>
            </a:extLst>
          </p:cNvPr>
          <p:cNvSpPr/>
          <p:nvPr/>
        </p:nvSpPr>
        <p:spPr>
          <a:xfrm>
            <a:off x="914402" y="1590473"/>
            <a:ext cx="5007428" cy="8496510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B7AD9052-F4F1-A18B-D45F-208A94207F20}"/>
              </a:ext>
            </a:extLst>
          </p:cNvPr>
          <p:cNvSpPr/>
          <p:nvPr/>
        </p:nvSpPr>
        <p:spPr>
          <a:xfrm>
            <a:off x="524553" y="9410700"/>
            <a:ext cx="4676097" cy="283983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355AC2-5751-B2FD-1336-3A7373756D97}"/>
              </a:ext>
            </a:extLst>
          </p:cNvPr>
          <p:cNvSpPr txBox="1"/>
          <p:nvPr/>
        </p:nvSpPr>
        <p:spPr>
          <a:xfrm>
            <a:off x="1187284" y="2768004"/>
            <a:ext cx="54870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9575" indent="-409575" defTabSz="1371600">
              <a:spcBef>
                <a:spcPts val="300"/>
              </a:spcBef>
              <a:spcAft>
                <a:spcPts val="300"/>
              </a:spcAft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Políticas pró-mercado</a:t>
            </a:r>
          </a:p>
          <a:p>
            <a:pPr marL="409575" indent="-409575" defTabSz="1371600">
              <a:spcBef>
                <a:spcPts val="300"/>
              </a:spcBef>
              <a:spcAft>
                <a:spcPts val="300"/>
              </a:spcAft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Aprovação de reformas</a:t>
            </a:r>
          </a:p>
          <a:p>
            <a:pPr marL="409575" indent="-409575" defTabSz="1371600">
              <a:spcBef>
                <a:spcPts val="300"/>
              </a:spcBef>
              <a:spcAft>
                <a:spcPts val="300"/>
              </a:spcAft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Maior digitalização</a:t>
            </a:r>
          </a:p>
          <a:p>
            <a:pPr marL="409575" indent="-409575" defTabSz="1371600">
              <a:spcBef>
                <a:spcPts val="300"/>
              </a:spcBef>
              <a:spcAft>
                <a:spcPts val="300"/>
              </a:spcAft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Redução substancial </a:t>
            </a:r>
            <a:b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 taxa de juros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F95DE8D-87CA-0FFD-F413-D86AE84A285D}"/>
              </a:ext>
            </a:extLst>
          </p:cNvPr>
          <p:cNvSpPr txBox="1"/>
          <p:nvPr/>
        </p:nvSpPr>
        <p:spPr>
          <a:xfrm>
            <a:off x="12738101" y="2874842"/>
            <a:ext cx="38584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>
                <a:srgbClr val="FAC311"/>
              </a:buClr>
            </a:pPr>
            <a:r>
              <a:rPr lang="pt-BR" sz="132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74</a:t>
            </a:r>
            <a:endParaRPr lang="pt-BR" sz="6000" b="1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466BC9E-68F5-8E72-F56D-165FC385E4FE}"/>
              </a:ext>
            </a:extLst>
          </p:cNvPr>
          <p:cNvSpPr txBox="1"/>
          <p:nvPr/>
        </p:nvSpPr>
        <p:spPr>
          <a:xfrm>
            <a:off x="12909706" y="4645371"/>
            <a:ext cx="3797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>
                <a:srgbClr val="FAC311"/>
              </a:buClr>
            </a:pPr>
            <a:r>
              <a:rPr lang="pt-BR" sz="2800" dirty="0" err="1">
                <a:solidFill>
                  <a:srgbClr val="035193"/>
                </a:solidFill>
                <a:latin typeface="Poppins SemiBold" panose="00000700000000000000" pitchFamily="2" charset="0"/>
              </a:rPr>
              <a:t>IPOs</a:t>
            </a:r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 entre </a:t>
            </a:r>
          </a:p>
          <a:p>
            <a:pPr defTabSz="1371600">
              <a:buClr>
                <a:srgbClr val="FAC311"/>
              </a:buClr>
            </a:pPr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2017 e 1º S 2021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7DD1ECC-01DD-8E30-6F65-084A23FFC104}"/>
              </a:ext>
            </a:extLst>
          </p:cNvPr>
          <p:cNvCxnSpPr/>
          <p:nvPr/>
        </p:nvCxnSpPr>
        <p:spPr>
          <a:xfrm>
            <a:off x="13030202" y="5959410"/>
            <a:ext cx="802532" cy="0"/>
          </a:xfrm>
          <a:prstGeom prst="line">
            <a:avLst/>
          </a:prstGeom>
          <a:ln>
            <a:solidFill>
              <a:srgbClr val="F0F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EE66EB4E-76DB-B573-1685-C0E75A0AC5EF}"/>
              </a:ext>
            </a:extLst>
          </p:cNvPr>
          <p:cNvGrpSpPr/>
          <p:nvPr/>
        </p:nvGrpSpPr>
        <p:grpSpPr>
          <a:xfrm>
            <a:off x="12909706" y="6206661"/>
            <a:ext cx="3797954" cy="1689024"/>
            <a:chOff x="8606470" y="4770070"/>
            <a:chExt cx="2531969" cy="1126016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5366BA67-F68F-9D1E-1F8B-E3588485C373}"/>
                </a:ext>
              </a:extLst>
            </p:cNvPr>
            <p:cNvSpPr txBox="1"/>
            <p:nvPr/>
          </p:nvSpPr>
          <p:spPr>
            <a:xfrm>
              <a:off x="8606470" y="4770070"/>
              <a:ext cx="2531969" cy="63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buClr>
                  <a:srgbClr val="FAC311"/>
                </a:buClr>
              </a:pPr>
              <a:r>
                <a:rPr lang="pt-BR" sz="2800" dirty="0">
                  <a:solidFill>
                    <a:srgbClr val="035193"/>
                  </a:solidFill>
                  <a:latin typeface="Poppins SemiBold" panose="00000700000000000000" pitchFamily="2" charset="0"/>
                </a:rPr>
                <a:t>Entre 2014 e 2016</a:t>
              </a:r>
            </a:p>
            <a:p>
              <a:pPr defTabSz="1371600">
                <a:buClr>
                  <a:srgbClr val="FAC311"/>
                </a:buClr>
              </a:pPr>
              <a:r>
                <a:rPr lang="pt-BR" sz="2800" dirty="0">
                  <a:solidFill>
                    <a:srgbClr val="035193"/>
                  </a:solidFill>
                  <a:latin typeface="Poppins SemiBold" panose="00000700000000000000" pitchFamily="2" charset="0"/>
                </a:rPr>
                <a:t>foram apenas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4342A0D-AF92-283C-256C-86C9217B093B}"/>
                </a:ext>
              </a:extLst>
            </p:cNvPr>
            <p:cNvSpPr txBox="1"/>
            <p:nvPr/>
          </p:nvSpPr>
          <p:spPr>
            <a:xfrm>
              <a:off x="10388837" y="5003534"/>
              <a:ext cx="6538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buClr>
                  <a:srgbClr val="FAC311"/>
                </a:buClr>
              </a:pPr>
              <a:r>
                <a:rPr lang="pt-BR" sz="8000" dirty="0">
                  <a:solidFill>
                    <a:srgbClr val="035193"/>
                  </a:solidFill>
                  <a:latin typeface="Poppins SemiBold" panose="00000700000000000000" pitchFamily="2" charset="0"/>
                </a:rPr>
                <a:t>3</a:t>
              </a:r>
              <a:endParaRPr lang="pt-BR" sz="4400" dirty="0">
                <a:solidFill>
                  <a:srgbClr val="035193"/>
                </a:solidFill>
                <a:latin typeface="Poppins SemiBold" panose="00000700000000000000" pitchFamily="2" charset="0"/>
              </a:endParaRPr>
            </a:p>
          </p:txBody>
        </p:sp>
      </p:grp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45D687BA-A616-BBC7-10E4-608BF2493FD5}"/>
              </a:ext>
            </a:extLst>
          </p:cNvPr>
          <p:cNvSpPr/>
          <p:nvPr/>
        </p:nvSpPr>
        <p:spPr>
          <a:xfrm rot="10800000">
            <a:off x="1459127" y="5702096"/>
            <a:ext cx="781050" cy="673319"/>
          </a:xfrm>
          <a:prstGeom prst="triangle">
            <a:avLst/>
          </a:prstGeom>
          <a:solidFill>
            <a:srgbClr val="F9A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69CE575-C4C4-7947-E3CC-AF920866C8CD}"/>
              </a:ext>
            </a:extLst>
          </p:cNvPr>
          <p:cNvSpPr txBox="1"/>
          <p:nvPr/>
        </p:nvSpPr>
        <p:spPr>
          <a:xfrm>
            <a:off x="2859981" y="6748023"/>
            <a:ext cx="3921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>
                <a:srgbClr val="FAC311"/>
              </a:buClr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Diminuição do</a:t>
            </a:r>
            <a:b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custo de capital e Redução de barreiras de entrada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A4F6A42-DE6A-D756-D1DC-8BE94752A019}"/>
              </a:ext>
            </a:extLst>
          </p:cNvPr>
          <p:cNvSpPr/>
          <p:nvPr/>
        </p:nvSpPr>
        <p:spPr>
          <a:xfrm rot="10800000">
            <a:off x="1039653" y="6722853"/>
            <a:ext cx="1620000" cy="1620000"/>
          </a:xfrm>
          <a:prstGeom prst="rect">
            <a:avLst/>
          </a:prstGeom>
          <a:solidFill>
            <a:srgbClr val="F9A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34" name="Gráfico 32">
            <a:extLst>
              <a:ext uri="{FF2B5EF4-FFF2-40B4-BE49-F238E27FC236}">
                <a16:creationId xmlns:a16="http://schemas.microsoft.com/office/drawing/2014/main" id="{384011C5-B9D2-A98A-9FE7-F461100FC363}"/>
              </a:ext>
            </a:extLst>
          </p:cNvPr>
          <p:cNvGrpSpPr/>
          <p:nvPr/>
        </p:nvGrpSpPr>
        <p:grpSpPr>
          <a:xfrm>
            <a:off x="1338374" y="7049631"/>
            <a:ext cx="1022556" cy="966447"/>
            <a:chOff x="3657600" y="1124401"/>
            <a:chExt cx="4876800" cy="4609200"/>
          </a:xfrm>
          <a:solidFill>
            <a:schemeClr val="bg1"/>
          </a:solidFill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F7474B1B-07D8-8084-4772-CE492565DC48}"/>
                </a:ext>
              </a:extLst>
            </p:cNvPr>
            <p:cNvSpPr/>
            <p:nvPr/>
          </p:nvSpPr>
          <p:spPr>
            <a:xfrm>
              <a:off x="3657600" y="1124401"/>
              <a:ext cx="4876800" cy="4609200"/>
            </a:xfrm>
            <a:custGeom>
              <a:avLst/>
              <a:gdLst>
                <a:gd name="connsiteX0" fmla="*/ 4805363 w 4876800"/>
                <a:gd name="connsiteY0" fmla="*/ 4466288 h 4609200"/>
                <a:gd name="connsiteX1" fmla="*/ 4619759 w 4876800"/>
                <a:gd name="connsiteY1" fmla="*/ 4466288 h 4609200"/>
                <a:gd name="connsiteX2" fmla="*/ 4619759 w 4876800"/>
                <a:gd name="connsiteY2" fmla="*/ 1449120 h 4609200"/>
                <a:gd name="connsiteX3" fmla="*/ 4447566 w 4876800"/>
                <a:gd name="connsiteY3" fmla="*/ 1276937 h 4609200"/>
                <a:gd name="connsiteX4" fmla="*/ 3837937 w 4876800"/>
                <a:gd name="connsiteY4" fmla="*/ 1276937 h 4609200"/>
                <a:gd name="connsiteX5" fmla="*/ 3766500 w 4876800"/>
                <a:gd name="connsiteY5" fmla="*/ 1348374 h 4609200"/>
                <a:gd name="connsiteX6" fmla="*/ 3837937 w 4876800"/>
                <a:gd name="connsiteY6" fmla="*/ 1419812 h 4609200"/>
                <a:gd name="connsiteX7" fmla="*/ 4447566 w 4876800"/>
                <a:gd name="connsiteY7" fmla="*/ 1419812 h 4609200"/>
                <a:gd name="connsiteX8" fmla="*/ 4476884 w 4876800"/>
                <a:gd name="connsiteY8" fmla="*/ 1449120 h 4609200"/>
                <a:gd name="connsiteX9" fmla="*/ 4476884 w 4876800"/>
                <a:gd name="connsiteY9" fmla="*/ 4466298 h 4609200"/>
                <a:gd name="connsiteX10" fmla="*/ 3575780 w 4876800"/>
                <a:gd name="connsiteY10" fmla="*/ 4466298 h 4609200"/>
                <a:gd name="connsiteX11" fmla="*/ 3575780 w 4876800"/>
                <a:gd name="connsiteY11" fmla="*/ 4109720 h 4609200"/>
                <a:gd name="connsiteX12" fmla="*/ 4120744 w 4876800"/>
                <a:gd name="connsiteY12" fmla="*/ 4109720 h 4609200"/>
                <a:gd name="connsiteX13" fmla="*/ 4252837 w 4876800"/>
                <a:gd name="connsiteY13" fmla="*/ 3977627 h 4609200"/>
                <a:gd name="connsiteX14" fmla="*/ 4252837 w 4876800"/>
                <a:gd name="connsiteY14" fmla="*/ 3808653 h 4609200"/>
                <a:gd name="connsiteX15" fmla="*/ 4120744 w 4876800"/>
                <a:gd name="connsiteY15" fmla="*/ 3676561 h 4609200"/>
                <a:gd name="connsiteX16" fmla="*/ 3575780 w 4876800"/>
                <a:gd name="connsiteY16" fmla="*/ 3676561 h 4609200"/>
                <a:gd name="connsiteX17" fmla="*/ 3575780 w 4876800"/>
                <a:gd name="connsiteY17" fmla="*/ 3466973 h 4609200"/>
                <a:gd name="connsiteX18" fmla="*/ 4120744 w 4876800"/>
                <a:gd name="connsiteY18" fmla="*/ 3466973 h 4609200"/>
                <a:gd name="connsiteX19" fmla="*/ 4252837 w 4876800"/>
                <a:gd name="connsiteY19" fmla="*/ 3334880 h 4609200"/>
                <a:gd name="connsiteX20" fmla="*/ 4252837 w 4876800"/>
                <a:gd name="connsiteY20" fmla="*/ 3165906 h 4609200"/>
                <a:gd name="connsiteX21" fmla="*/ 4120744 w 4876800"/>
                <a:gd name="connsiteY21" fmla="*/ 3033814 h 4609200"/>
                <a:gd name="connsiteX22" fmla="*/ 3575780 w 4876800"/>
                <a:gd name="connsiteY22" fmla="*/ 3033814 h 4609200"/>
                <a:gd name="connsiteX23" fmla="*/ 3575780 w 4876800"/>
                <a:gd name="connsiteY23" fmla="*/ 2824225 h 4609200"/>
                <a:gd name="connsiteX24" fmla="*/ 4120744 w 4876800"/>
                <a:gd name="connsiteY24" fmla="*/ 2824225 h 4609200"/>
                <a:gd name="connsiteX25" fmla="*/ 4252837 w 4876800"/>
                <a:gd name="connsiteY25" fmla="*/ 2692133 h 4609200"/>
                <a:gd name="connsiteX26" fmla="*/ 4252837 w 4876800"/>
                <a:gd name="connsiteY26" fmla="*/ 2523169 h 4609200"/>
                <a:gd name="connsiteX27" fmla="*/ 4120744 w 4876800"/>
                <a:gd name="connsiteY27" fmla="*/ 2391076 h 4609200"/>
                <a:gd name="connsiteX28" fmla="*/ 3575780 w 4876800"/>
                <a:gd name="connsiteY28" fmla="*/ 2391076 h 4609200"/>
                <a:gd name="connsiteX29" fmla="*/ 3575780 w 4876800"/>
                <a:gd name="connsiteY29" fmla="*/ 2181488 h 4609200"/>
                <a:gd name="connsiteX30" fmla="*/ 4120744 w 4876800"/>
                <a:gd name="connsiteY30" fmla="*/ 2181488 h 4609200"/>
                <a:gd name="connsiteX31" fmla="*/ 4252837 w 4876800"/>
                <a:gd name="connsiteY31" fmla="*/ 2049395 h 4609200"/>
                <a:gd name="connsiteX32" fmla="*/ 4252837 w 4876800"/>
                <a:gd name="connsiteY32" fmla="*/ 1880422 h 4609200"/>
                <a:gd name="connsiteX33" fmla="*/ 4120744 w 4876800"/>
                <a:gd name="connsiteY33" fmla="*/ 1748329 h 4609200"/>
                <a:gd name="connsiteX34" fmla="*/ 3575780 w 4876800"/>
                <a:gd name="connsiteY34" fmla="*/ 1748329 h 4609200"/>
                <a:gd name="connsiteX35" fmla="*/ 3575780 w 4876800"/>
                <a:gd name="connsiteY35" fmla="*/ 792238 h 4609200"/>
                <a:gd name="connsiteX36" fmla="*/ 3469815 w 4876800"/>
                <a:gd name="connsiteY36" fmla="*/ 633333 h 4609200"/>
                <a:gd name="connsiteX37" fmla="*/ 1980876 w 4876800"/>
                <a:gd name="connsiteY37" fmla="*/ 12788 h 4609200"/>
                <a:gd name="connsiteX38" fmla="*/ 1825504 w 4876800"/>
                <a:gd name="connsiteY38" fmla="*/ 27800 h 4609200"/>
                <a:gd name="connsiteX39" fmla="*/ 1751838 w 4876800"/>
                <a:gd name="connsiteY39" fmla="*/ 165493 h 4609200"/>
                <a:gd name="connsiteX40" fmla="*/ 1751838 w 4876800"/>
                <a:gd name="connsiteY40" fmla="*/ 500240 h 4609200"/>
                <a:gd name="connsiteX41" fmla="*/ 1372676 w 4876800"/>
                <a:gd name="connsiteY41" fmla="*/ 500240 h 4609200"/>
                <a:gd name="connsiteX42" fmla="*/ 1372676 w 4876800"/>
                <a:gd name="connsiteY42" fmla="*/ 207517 h 4609200"/>
                <a:gd name="connsiteX43" fmla="*/ 1301239 w 4876800"/>
                <a:gd name="connsiteY43" fmla="*/ 136080 h 4609200"/>
                <a:gd name="connsiteX44" fmla="*/ 1229801 w 4876800"/>
                <a:gd name="connsiteY44" fmla="*/ 207517 h 4609200"/>
                <a:gd name="connsiteX45" fmla="*/ 1229801 w 4876800"/>
                <a:gd name="connsiteY45" fmla="*/ 500249 h 4609200"/>
                <a:gd name="connsiteX46" fmla="*/ 801176 w 4876800"/>
                <a:gd name="connsiteY46" fmla="*/ 500249 h 4609200"/>
                <a:gd name="connsiteX47" fmla="*/ 628983 w 4876800"/>
                <a:gd name="connsiteY47" fmla="*/ 672442 h 4609200"/>
                <a:gd name="connsiteX48" fmla="*/ 628983 w 4876800"/>
                <a:gd name="connsiteY48" fmla="*/ 896451 h 4609200"/>
                <a:gd name="connsiteX49" fmla="*/ 388144 w 4876800"/>
                <a:gd name="connsiteY49" fmla="*/ 896451 h 4609200"/>
                <a:gd name="connsiteX50" fmla="*/ 215932 w 4876800"/>
                <a:gd name="connsiteY50" fmla="*/ 1068568 h 4609200"/>
                <a:gd name="connsiteX51" fmla="*/ 215932 w 4876800"/>
                <a:gd name="connsiteY51" fmla="*/ 4002744 h 4609200"/>
                <a:gd name="connsiteX52" fmla="*/ 172212 w 4876800"/>
                <a:gd name="connsiteY52" fmla="*/ 4002744 h 4609200"/>
                <a:gd name="connsiteX53" fmla="*/ 0 w 4876800"/>
                <a:gd name="connsiteY53" fmla="*/ 4174956 h 4609200"/>
                <a:gd name="connsiteX54" fmla="*/ 0 w 4876800"/>
                <a:gd name="connsiteY54" fmla="*/ 4436989 h 4609200"/>
                <a:gd name="connsiteX55" fmla="*/ 172212 w 4876800"/>
                <a:gd name="connsiteY55" fmla="*/ 4609201 h 4609200"/>
                <a:gd name="connsiteX56" fmla="*/ 4805363 w 4876800"/>
                <a:gd name="connsiteY56" fmla="*/ 4609173 h 4609200"/>
                <a:gd name="connsiteX57" fmla="*/ 4876800 w 4876800"/>
                <a:gd name="connsiteY57" fmla="*/ 4537735 h 4609200"/>
                <a:gd name="connsiteX58" fmla="*/ 4805363 w 4876800"/>
                <a:gd name="connsiteY58" fmla="*/ 4466288 h 4609200"/>
                <a:gd name="connsiteX59" fmla="*/ 4109961 w 4876800"/>
                <a:gd name="connsiteY59" fmla="*/ 3819445 h 4609200"/>
                <a:gd name="connsiteX60" fmla="*/ 4109961 w 4876800"/>
                <a:gd name="connsiteY60" fmla="*/ 3966854 h 4609200"/>
                <a:gd name="connsiteX61" fmla="*/ 3575780 w 4876800"/>
                <a:gd name="connsiteY61" fmla="*/ 3966854 h 4609200"/>
                <a:gd name="connsiteX62" fmla="*/ 3575780 w 4876800"/>
                <a:gd name="connsiteY62" fmla="*/ 3819445 h 4609200"/>
                <a:gd name="connsiteX63" fmla="*/ 4109961 w 4876800"/>
                <a:gd name="connsiteY63" fmla="*/ 3176698 h 4609200"/>
                <a:gd name="connsiteX64" fmla="*/ 4109961 w 4876800"/>
                <a:gd name="connsiteY64" fmla="*/ 3324098 h 4609200"/>
                <a:gd name="connsiteX65" fmla="*/ 3575780 w 4876800"/>
                <a:gd name="connsiteY65" fmla="*/ 3324098 h 4609200"/>
                <a:gd name="connsiteX66" fmla="*/ 3575780 w 4876800"/>
                <a:gd name="connsiteY66" fmla="*/ 3176698 h 4609200"/>
                <a:gd name="connsiteX67" fmla="*/ 4109961 w 4876800"/>
                <a:gd name="connsiteY67" fmla="*/ 2533951 h 4609200"/>
                <a:gd name="connsiteX68" fmla="*/ 4109961 w 4876800"/>
                <a:gd name="connsiteY68" fmla="*/ 2681360 h 4609200"/>
                <a:gd name="connsiteX69" fmla="*/ 3575780 w 4876800"/>
                <a:gd name="connsiteY69" fmla="*/ 2681360 h 4609200"/>
                <a:gd name="connsiteX70" fmla="*/ 3575780 w 4876800"/>
                <a:gd name="connsiteY70" fmla="*/ 2533951 h 4609200"/>
                <a:gd name="connsiteX71" fmla="*/ 4109961 w 4876800"/>
                <a:gd name="connsiteY71" fmla="*/ 1891214 h 4609200"/>
                <a:gd name="connsiteX72" fmla="*/ 4109961 w 4876800"/>
                <a:gd name="connsiteY72" fmla="*/ 2038623 h 4609200"/>
                <a:gd name="connsiteX73" fmla="*/ 3575780 w 4876800"/>
                <a:gd name="connsiteY73" fmla="*/ 2038623 h 4609200"/>
                <a:gd name="connsiteX74" fmla="*/ 3575780 w 4876800"/>
                <a:gd name="connsiteY74" fmla="*/ 1891214 h 4609200"/>
                <a:gd name="connsiteX75" fmla="*/ 1894713 w 4876800"/>
                <a:gd name="connsiteY75" fmla="*/ 165493 h 4609200"/>
                <a:gd name="connsiteX76" fmla="*/ 1904743 w 4876800"/>
                <a:gd name="connsiteY76" fmla="*/ 146681 h 4609200"/>
                <a:gd name="connsiteX77" fmla="*/ 1925908 w 4876800"/>
                <a:gd name="connsiteY77" fmla="*/ 144662 h 4609200"/>
                <a:gd name="connsiteX78" fmla="*/ 2767622 w 4876800"/>
                <a:gd name="connsiteY78" fmla="*/ 495468 h 4609200"/>
                <a:gd name="connsiteX79" fmla="*/ 2767622 w 4876800"/>
                <a:gd name="connsiteY79" fmla="*/ 3713908 h 4609200"/>
                <a:gd name="connsiteX80" fmla="*/ 2839060 w 4876800"/>
                <a:gd name="connsiteY80" fmla="*/ 3785346 h 4609200"/>
                <a:gd name="connsiteX81" fmla="*/ 2910497 w 4876800"/>
                <a:gd name="connsiteY81" fmla="*/ 3713908 h 4609200"/>
                <a:gd name="connsiteX82" fmla="*/ 2910497 w 4876800"/>
                <a:gd name="connsiteY82" fmla="*/ 555009 h 4609200"/>
                <a:gd name="connsiteX83" fmla="*/ 3414884 w 4876800"/>
                <a:gd name="connsiteY83" fmla="*/ 765225 h 4609200"/>
                <a:gd name="connsiteX84" fmla="*/ 3432915 w 4876800"/>
                <a:gd name="connsiteY84" fmla="*/ 792238 h 4609200"/>
                <a:gd name="connsiteX85" fmla="*/ 3432886 w 4876800"/>
                <a:gd name="connsiteY85" fmla="*/ 4466317 h 4609200"/>
                <a:gd name="connsiteX86" fmla="*/ 2910497 w 4876800"/>
                <a:gd name="connsiteY86" fmla="*/ 4466317 h 4609200"/>
                <a:gd name="connsiteX87" fmla="*/ 2910497 w 4876800"/>
                <a:gd name="connsiteY87" fmla="*/ 4048893 h 4609200"/>
                <a:gd name="connsiteX88" fmla="*/ 2839060 w 4876800"/>
                <a:gd name="connsiteY88" fmla="*/ 3977455 h 4609200"/>
                <a:gd name="connsiteX89" fmla="*/ 2767622 w 4876800"/>
                <a:gd name="connsiteY89" fmla="*/ 4048893 h 4609200"/>
                <a:gd name="connsiteX90" fmla="*/ 2767622 w 4876800"/>
                <a:gd name="connsiteY90" fmla="*/ 4466317 h 4609200"/>
                <a:gd name="connsiteX91" fmla="*/ 2416683 w 4876800"/>
                <a:gd name="connsiteY91" fmla="*/ 4466317 h 4609200"/>
                <a:gd name="connsiteX92" fmla="*/ 2416683 w 4876800"/>
                <a:gd name="connsiteY92" fmla="*/ 2142312 h 4609200"/>
                <a:gd name="connsiteX93" fmla="*/ 2223621 w 4876800"/>
                <a:gd name="connsiteY93" fmla="*/ 1949249 h 4609200"/>
                <a:gd name="connsiteX94" fmla="*/ 1894713 w 4876800"/>
                <a:gd name="connsiteY94" fmla="*/ 1949249 h 4609200"/>
                <a:gd name="connsiteX95" fmla="*/ 2223621 w 4876800"/>
                <a:gd name="connsiteY95" fmla="*/ 2092124 h 4609200"/>
                <a:gd name="connsiteX96" fmla="*/ 2273808 w 4876800"/>
                <a:gd name="connsiteY96" fmla="*/ 2142312 h 4609200"/>
                <a:gd name="connsiteX97" fmla="*/ 2273808 w 4876800"/>
                <a:gd name="connsiteY97" fmla="*/ 4466298 h 4609200"/>
                <a:gd name="connsiteX98" fmla="*/ 1372676 w 4876800"/>
                <a:gd name="connsiteY98" fmla="*/ 4466298 h 4609200"/>
                <a:gd name="connsiteX99" fmla="*/ 1372676 w 4876800"/>
                <a:gd name="connsiteY99" fmla="*/ 2142312 h 4609200"/>
                <a:gd name="connsiteX100" fmla="*/ 1422864 w 4876800"/>
                <a:gd name="connsiteY100" fmla="*/ 2092124 h 4609200"/>
                <a:gd name="connsiteX101" fmla="*/ 1229801 w 4876800"/>
                <a:gd name="connsiteY101" fmla="*/ 2142312 h 4609200"/>
                <a:gd name="connsiteX102" fmla="*/ 1229801 w 4876800"/>
                <a:gd name="connsiteY102" fmla="*/ 2646184 h 4609200"/>
                <a:gd name="connsiteX103" fmla="*/ 358807 w 4876800"/>
                <a:gd name="connsiteY103" fmla="*/ 2646184 h 4609200"/>
                <a:gd name="connsiteX104" fmla="*/ 358807 w 4876800"/>
                <a:gd name="connsiteY104" fmla="*/ 2092124 h 4609200"/>
                <a:gd name="connsiteX105" fmla="*/ 1236650 w 4876800"/>
                <a:gd name="connsiteY105" fmla="*/ 2092124 h 4609200"/>
                <a:gd name="connsiteX106" fmla="*/ 1229801 w 4876800"/>
                <a:gd name="connsiteY106" fmla="*/ 2142312 h 4609200"/>
                <a:gd name="connsiteX107" fmla="*/ 358807 w 4876800"/>
                <a:gd name="connsiteY107" fmla="*/ 2789059 h 4609200"/>
                <a:gd name="connsiteX108" fmla="*/ 1229801 w 4876800"/>
                <a:gd name="connsiteY108" fmla="*/ 2789059 h 4609200"/>
                <a:gd name="connsiteX109" fmla="*/ 1229801 w 4876800"/>
                <a:gd name="connsiteY109" fmla="*/ 3343224 h 4609200"/>
                <a:gd name="connsiteX110" fmla="*/ 358807 w 4876800"/>
                <a:gd name="connsiteY110" fmla="*/ 3343224 h 4609200"/>
                <a:gd name="connsiteX111" fmla="*/ 771868 w 4876800"/>
                <a:gd name="connsiteY111" fmla="*/ 672433 h 4609200"/>
                <a:gd name="connsiteX112" fmla="*/ 801186 w 4876800"/>
                <a:gd name="connsiteY112" fmla="*/ 643115 h 4609200"/>
                <a:gd name="connsiteX113" fmla="*/ 1751810 w 4876800"/>
                <a:gd name="connsiteY113" fmla="*/ 643115 h 4609200"/>
                <a:gd name="connsiteX114" fmla="*/ 1751810 w 4876800"/>
                <a:gd name="connsiteY114" fmla="*/ 896413 h 4609200"/>
                <a:gd name="connsiteX115" fmla="*/ 771868 w 4876800"/>
                <a:gd name="connsiteY115" fmla="*/ 896413 h 4609200"/>
                <a:gd name="connsiteX116" fmla="*/ 388144 w 4876800"/>
                <a:gd name="connsiteY116" fmla="*/ 1039317 h 4609200"/>
                <a:gd name="connsiteX117" fmla="*/ 1751838 w 4876800"/>
                <a:gd name="connsiteY117" fmla="*/ 1039317 h 4609200"/>
                <a:gd name="connsiteX118" fmla="*/ 1751838 w 4876800"/>
                <a:gd name="connsiteY118" fmla="*/ 1290386 h 4609200"/>
                <a:gd name="connsiteX119" fmla="*/ 867413 w 4876800"/>
                <a:gd name="connsiteY119" fmla="*/ 1290386 h 4609200"/>
                <a:gd name="connsiteX120" fmla="*/ 795976 w 4876800"/>
                <a:gd name="connsiteY120" fmla="*/ 1361824 h 4609200"/>
                <a:gd name="connsiteX121" fmla="*/ 867413 w 4876800"/>
                <a:gd name="connsiteY121" fmla="*/ 1433261 h 4609200"/>
                <a:gd name="connsiteX122" fmla="*/ 1751838 w 4876800"/>
                <a:gd name="connsiteY122" fmla="*/ 1433261 h 4609200"/>
                <a:gd name="connsiteX123" fmla="*/ 1751838 w 4876800"/>
                <a:gd name="connsiteY123" fmla="*/ 1949249 h 4609200"/>
                <a:gd name="connsiteX124" fmla="*/ 358807 w 4876800"/>
                <a:gd name="connsiteY124" fmla="*/ 1949249 h 4609200"/>
                <a:gd name="connsiteX125" fmla="*/ 358807 w 4876800"/>
                <a:gd name="connsiteY125" fmla="*/ 1433261 h 4609200"/>
                <a:gd name="connsiteX126" fmla="*/ 534714 w 4876800"/>
                <a:gd name="connsiteY126" fmla="*/ 1433261 h 4609200"/>
                <a:gd name="connsiteX127" fmla="*/ 606152 w 4876800"/>
                <a:gd name="connsiteY127" fmla="*/ 1361824 h 4609200"/>
                <a:gd name="connsiteX128" fmla="*/ 534714 w 4876800"/>
                <a:gd name="connsiteY128" fmla="*/ 1290386 h 4609200"/>
                <a:gd name="connsiteX129" fmla="*/ 358807 w 4876800"/>
                <a:gd name="connsiteY129" fmla="*/ 1290386 h 4609200"/>
                <a:gd name="connsiteX130" fmla="*/ 358807 w 4876800"/>
                <a:gd name="connsiteY130" fmla="*/ 1068558 h 4609200"/>
                <a:gd name="connsiteX131" fmla="*/ 388144 w 4876800"/>
                <a:gd name="connsiteY131" fmla="*/ 1039317 h 4609200"/>
                <a:gd name="connsiteX132" fmla="*/ 358807 w 4876800"/>
                <a:gd name="connsiteY132" fmla="*/ 3486108 h 4609200"/>
                <a:gd name="connsiteX133" fmla="*/ 1229801 w 4876800"/>
                <a:gd name="connsiteY133" fmla="*/ 3486108 h 4609200"/>
                <a:gd name="connsiteX134" fmla="*/ 1229801 w 4876800"/>
                <a:gd name="connsiteY134" fmla="*/ 4002744 h 4609200"/>
                <a:gd name="connsiteX135" fmla="*/ 358807 w 4876800"/>
                <a:gd name="connsiteY135" fmla="*/ 4002744 h 4609200"/>
                <a:gd name="connsiteX136" fmla="*/ 172212 w 4876800"/>
                <a:gd name="connsiteY136" fmla="*/ 4466317 h 4609200"/>
                <a:gd name="connsiteX137" fmla="*/ 142875 w 4876800"/>
                <a:gd name="connsiteY137" fmla="*/ 4436980 h 4609200"/>
                <a:gd name="connsiteX138" fmla="*/ 142875 w 4876800"/>
                <a:gd name="connsiteY138" fmla="*/ 4174947 h 4609200"/>
                <a:gd name="connsiteX139" fmla="*/ 172212 w 4876800"/>
                <a:gd name="connsiteY139" fmla="*/ 4145610 h 4609200"/>
                <a:gd name="connsiteX140" fmla="*/ 1229801 w 4876800"/>
                <a:gd name="connsiteY140" fmla="*/ 4145610 h 4609200"/>
                <a:gd name="connsiteX141" fmla="*/ 1229801 w 4876800"/>
                <a:gd name="connsiteY141" fmla="*/ 4466317 h 460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876800" h="4609200">
                  <a:moveTo>
                    <a:pt x="4805363" y="4466288"/>
                  </a:moveTo>
                  <a:lnTo>
                    <a:pt x="4619759" y="4466288"/>
                  </a:lnTo>
                  <a:lnTo>
                    <a:pt x="4619759" y="1449120"/>
                  </a:lnTo>
                  <a:cubicBezTo>
                    <a:pt x="4619759" y="1354175"/>
                    <a:pt x="4542520" y="1276937"/>
                    <a:pt x="4447566" y="1276937"/>
                  </a:cubicBezTo>
                  <a:lnTo>
                    <a:pt x="3837937" y="1276937"/>
                  </a:lnTo>
                  <a:cubicBezTo>
                    <a:pt x="3798484" y="1276937"/>
                    <a:pt x="3766500" y="1308922"/>
                    <a:pt x="3766500" y="1348374"/>
                  </a:cubicBezTo>
                  <a:cubicBezTo>
                    <a:pt x="3766500" y="1387827"/>
                    <a:pt x="3798484" y="1419812"/>
                    <a:pt x="3837937" y="1419812"/>
                  </a:cubicBezTo>
                  <a:lnTo>
                    <a:pt x="4447566" y="1419812"/>
                  </a:lnTo>
                  <a:cubicBezTo>
                    <a:pt x="4463730" y="1419812"/>
                    <a:pt x="4476884" y="1432956"/>
                    <a:pt x="4476884" y="1449120"/>
                  </a:cubicBezTo>
                  <a:lnTo>
                    <a:pt x="4476884" y="4466298"/>
                  </a:lnTo>
                  <a:lnTo>
                    <a:pt x="3575780" y="4466298"/>
                  </a:lnTo>
                  <a:lnTo>
                    <a:pt x="3575780" y="4109720"/>
                  </a:lnTo>
                  <a:lnTo>
                    <a:pt x="4120744" y="4109720"/>
                  </a:lnTo>
                  <a:cubicBezTo>
                    <a:pt x="4193572" y="4109720"/>
                    <a:pt x="4252837" y="4050465"/>
                    <a:pt x="4252837" y="3977627"/>
                  </a:cubicBezTo>
                  <a:lnTo>
                    <a:pt x="4252837" y="3808653"/>
                  </a:lnTo>
                  <a:cubicBezTo>
                    <a:pt x="4252837" y="3735825"/>
                    <a:pt x="4193581" y="3676561"/>
                    <a:pt x="4120744" y="3676561"/>
                  </a:cubicBezTo>
                  <a:lnTo>
                    <a:pt x="3575780" y="3676561"/>
                  </a:lnTo>
                  <a:lnTo>
                    <a:pt x="3575780" y="3466973"/>
                  </a:lnTo>
                  <a:lnTo>
                    <a:pt x="4120744" y="3466973"/>
                  </a:lnTo>
                  <a:cubicBezTo>
                    <a:pt x="4193572" y="3466973"/>
                    <a:pt x="4252837" y="3407717"/>
                    <a:pt x="4252837" y="3334880"/>
                  </a:cubicBezTo>
                  <a:lnTo>
                    <a:pt x="4252837" y="3165906"/>
                  </a:lnTo>
                  <a:cubicBezTo>
                    <a:pt x="4252837" y="3093078"/>
                    <a:pt x="4193581" y="3033814"/>
                    <a:pt x="4120744" y="3033814"/>
                  </a:cubicBezTo>
                  <a:lnTo>
                    <a:pt x="3575780" y="3033814"/>
                  </a:lnTo>
                  <a:lnTo>
                    <a:pt x="3575780" y="2824225"/>
                  </a:lnTo>
                  <a:lnTo>
                    <a:pt x="4120744" y="2824225"/>
                  </a:lnTo>
                  <a:cubicBezTo>
                    <a:pt x="4193572" y="2824225"/>
                    <a:pt x="4252837" y="2764971"/>
                    <a:pt x="4252837" y="2692133"/>
                  </a:cubicBezTo>
                  <a:lnTo>
                    <a:pt x="4252837" y="2523169"/>
                  </a:lnTo>
                  <a:cubicBezTo>
                    <a:pt x="4252837" y="2450331"/>
                    <a:pt x="4193581" y="2391076"/>
                    <a:pt x="4120744" y="2391076"/>
                  </a:cubicBezTo>
                  <a:lnTo>
                    <a:pt x="3575780" y="2391076"/>
                  </a:lnTo>
                  <a:lnTo>
                    <a:pt x="3575780" y="2181488"/>
                  </a:lnTo>
                  <a:lnTo>
                    <a:pt x="4120744" y="2181488"/>
                  </a:lnTo>
                  <a:cubicBezTo>
                    <a:pt x="4193572" y="2181488"/>
                    <a:pt x="4252837" y="2122233"/>
                    <a:pt x="4252837" y="2049395"/>
                  </a:cubicBezTo>
                  <a:lnTo>
                    <a:pt x="4252837" y="1880422"/>
                  </a:lnTo>
                  <a:cubicBezTo>
                    <a:pt x="4252837" y="1807594"/>
                    <a:pt x="4193581" y="1748329"/>
                    <a:pt x="4120744" y="1748329"/>
                  </a:cubicBezTo>
                  <a:lnTo>
                    <a:pt x="3575780" y="1748329"/>
                  </a:lnTo>
                  <a:lnTo>
                    <a:pt x="3575780" y="792238"/>
                  </a:lnTo>
                  <a:cubicBezTo>
                    <a:pt x="3575780" y="722506"/>
                    <a:pt x="3534175" y="660126"/>
                    <a:pt x="3469815" y="633333"/>
                  </a:cubicBezTo>
                  <a:lnTo>
                    <a:pt x="1980876" y="12788"/>
                  </a:lnTo>
                  <a:cubicBezTo>
                    <a:pt x="1929698" y="-8548"/>
                    <a:pt x="1871615" y="-2947"/>
                    <a:pt x="1825504" y="27800"/>
                  </a:cubicBezTo>
                  <a:cubicBezTo>
                    <a:pt x="1779375" y="58546"/>
                    <a:pt x="1751838" y="110020"/>
                    <a:pt x="1751838" y="165493"/>
                  </a:cubicBezTo>
                  <a:lnTo>
                    <a:pt x="1751838" y="500240"/>
                  </a:lnTo>
                  <a:lnTo>
                    <a:pt x="1372676" y="500240"/>
                  </a:lnTo>
                  <a:lnTo>
                    <a:pt x="1372676" y="207517"/>
                  </a:lnTo>
                  <a:cubicBezTo>
                    <a:pt x="1372676" y="168065"/>
                    <a:pt x="1340691" y="136080"/>
                    <a:pt x="1301239" y="136080"/>
                  </a:cubicBezTo>
                  <a:cubicBezTo>
                    <a:pt x="1261786" y="136080"/>
                    <a:pt x="1229801" y="168065"/>
                    <a:pt x="1229801" y="207517"/>
                  </a:cubicBezTo>
                  <a:lnTo>
                    <a:pt x="1229801" y="500249"/>
                  </a:lnTo>
                  <a:lnTo>
                    <a:pt x="801176" y="500249"/>
                  </a:lnTo>
                  <a:cubicBezTo>
                    <a:pt x="706231" y="500249"/>
                    <a:pt x="628983" y="577488"/>
                    <a:pt x="628983" y="672442"/>
                  </a:cubicBezTo>
                  <a:lnTo>
                    <a:pt x="628983" y="896451"/>
                  </a:lnTo>
                  <a:lnTo>
                    <a:pt x="388144" y="896451"/>
                  </a:lnTo>
                  <a:cubicBezTo>
                    <a:pt x="293189" y="896451"/>
                    <a:pt x="215932" y="973661"/>
                    <a:pt x="215932" y="1068568"/>
                  </a:cubicBezTo>
                  <a:lnTo>
                    <a:pt x="215932" y="4002744"/>
                  </a:lnTo>
                  <a:lnTo>
                    <a:pt x="172212" y="4002744"/>
                  </a:lnTo>
                  <a:cubicBezTo>
                    <a:pt x="77257" y="4002744"/>
                    <a:pt x="0" y="4080002"/>
                    <a:pt x="0" y="4174956"/>
                  </a:cubicBezTo>
                  <a:lnTo>
                    <a:pt x="0" y="4436989"/>
                  </a:lnTo>
                  <a:cubicBezTo>
                    <a:pt x="0" y="4531944"/>
                    <a:pt x="77257" y="4609201"/>
                    <a:pt x="172212" y="4609201"/>
                  </a:cubicBezTo>
                  <a:lnTo>
                    <a:pt x="4805363" y="4609173"/>
                  </a:lnTo>
                  <a:cubicBezTo>
                    <a:pt x="4844815" y="4609173"/>
                    <a:pt x="4876800" y="4577188"/>
                    <a:pt x="4876800" y="4537735"/>
                  </a:cubicBezTo>
                  <a:cubicBezTo>
                    <a:pt x="4876800" y="4498283"/>
                    <a:pt x="4844815" y="4466288"/>
                    <a:pt x="4805363" y="4466288"/>
                  </a:cubicBezTo>
                  <a:close/>
                  <a:moveTo>
                    <a:pt x="4109961" y="3819445"/>
                  </a:moveTo>
                  <a:lnTo>
                    <a:pt x="4109961" y="3966854"/>
                  </a:lnTo>
                  <a:lnTo>
                    <a:pt x="3575780" y="3966854"/>
                  </a:lnTo>
                  <a:lnTo>
                    <a:pt x="3575780" y="3819445"/>
                  </a:lnTo>
                  <a:close/>
                  <a:moveTo>
                    <a:pt x="4109961" y="3176698"/>
                  </a:moveTo>
                  <a:lnTo>
                    <a:pt x="4109961" y="3324098"/>
                  </a:lnTo>
                  <a:lnTo>
                    <a:pt x="3575780" y="3324098"/>
                  </a:lnTo>
                  <a:lnTo>
                    <a:pt x="3575780" y="3176698"/>
                  </a:lnTo>
                  <a:close/>
                  <a:moveTo>
                    <a:pt x="4109961" y="2533951"/>
                  </a:moveTo>
                  <a:lnTo>
                    <a:pt x="4109961" y="2681360"/>
                  </a:lnTo>
                  <a:lnTo>
                    <a:pt x="3575780" y="2681360"/>
                  </a:lnTo>
                  <a:lnTo>
                    <a:pt x="3575780" y="2533951"/>
                  </a:lnTo>
                  <a:close/>
                  <a:moveTo>
                    <a:pt x="4109961" y="1891214"/>
                  </a:moveTo>
                  <a:lnTo>
                    <a:pt x="4109961" y="2038623"/>
                  </a:lnTo>
                  <a:lnTo>
                    <a:pt x="3575780" y="2038623"/>
                  </a:lnTo>
                  <a:lnTo>
                    <a:pt x="3575780" y="1891214"/>
                  </a:lnTo>
                  <a:close/>
                  <a:moveTo>
                    <a:pt x="1894713" y="165493"/>
                  </a:moveTo>
                  <a:cubicBezTo>
                    <a:pt x="1894713" y="154949"/>
                    <a:pt x="1901000" y="149186"/>
                    <a:pt x="1904743" y="146681"/>
                  </a:cubicBezTo>
                  <a:cubicBezTo>
                    <a:pt x="1908496" y="144195"/>
                    <a:pt x="1916211" y="140604"/>
                    <a:pt x="1925908" y="144662"/>
                  </a:cubicBezTo>
                  <a:lnTo>
                    <a:pt x="2767622" y="495468"/>
                  </a:lnTo>
                  <a:lnTo>
                    <a:pt x="2767622" y="3713908"/>
                  </a:lnTo>
                  <a:cubicBezTo>
                    <a:pt x="2767622" y="3753361"/>
                    <a:pt x="2799607" y="3785346"/>
                    <a:pt x="2839060" y="3785346"/>
                  </a:cubicBezTo>
                  <a:cubicBezTo>
                    <a:pt x="2878512" y="3785346"/>
                    <a:pt x="2910497" y="3753361"/>
                    <a:pt x="2910497" y="3713908"/>
                  </a:cubicBezTo>
                  <a:lnTo>
                    <a:pt x="2910497" y="555009"/>
                  </a:lnTo>
                  <a:lnTo>
                    <a:pt x="3414884" y="765225"/>
                  </a:lnTo>
                  <a:cubicBezTo>
                    <a:pt x="3425838" y="769788"/>
                    <a:pt x="3432915" y="780389"/>
                    <a:pt x="3432915" y="792238"/>
                  </a:cubicBezTo>
                  <a:lnTo>
                    <a:pt x="3432886" y="4466317"/>
                  </a:lnTo>
                  <a:lnTo>
                    <a:pt x="2910497" y="4466317"/>
                  </a:lnTo>
                  <a:lnTo>
                    <a:pt x="2910497" y="4048893"/>
                  </a:lnTo>
                  <a:cubicBezTo>
                    <a:pt x="2910497" y="4009440"/>
                    <a:pt x="2878512" y="3977455"/>
                    <a:pt x="2839060" y="3977455"/>
                  </a:cubicBezTo>
                  <a:cubicBezTo>
                    <a:pt x="2799607" y="3977455"/>
                    <a:pt x="2767622" y="4009440"/>
                    <a:pt x="2767622" y="4048893"/>
                  </a:cubicBezTo>
                  <a:lnTo>
                    <a:pt x="2767622" y="4466317"/>
                  </a:lnTo>
                  <a:lnTo>
                    <a:pt x="2416683" y="4466317"/>
                  </a:lnTo>
                  <a:lnTo>
                    <a:pt x="2416683" y="2142312"/>
                  </a:lnTo>
                  <a:cubicBezTo>
                    <a:pt x="2416683" y="2035860"/>
                    <a:pt x="2330082" y="1949249"/>
                    <a:pt x="2223621" y="1949249"/>
                  </a:cubicBezTo>
                  <a:lnTo>
                    <a:pt x="1894713" y="1949249"/>
                  </a:lnTo>
                  <a:close/>
                  <a:moveTo>
                    <a:pt x="2223621" y="2092124"/>
                  </a:moveTo>
                  <a:cubicBezTo>
                    <a:pt x="2251291" y="2092124"/>
                    <a:pt x="2273808" y="2114632"/>
                    <a:pt x="2273808" y="2142312"/>
                  </a:cubicBezTo>
                  <a:lnTo>
                    <a:pt x="2273808" y="4466298"/>
                  </a:lnTo>
                  <a:lnTo>
                    <a:pt x="1372676" y="4466298"/>
                  </a:lnTo>
                  <a:lnTo>
                    <a:pt x="1372676" y="2142312"/>
                  </a:lnTo>
                  <a:cubicBezTo>
                    <a:pt x="1372676" y="2114642"/>
                    <a:pt x="1395184" y="2092124"/>
                    <a:pt x="1422864" y="2092124"/>
                  </a:cubicBezTo>
                  <a:close/>
                  <a:moveTo>
                    <a:pt x="1229801" y="2142312"/>
                  </a:moveTo>
                  <a:lnTo>
                    <a:pt x="1229801" y="2646184"/>
                  </a:lnTo>
                  <a:lnTo>
                    <a:pt x="358807" y="2646184"/>
                  </a:lnTo>
                  <a:lnTo>
                    <a:pt x="358807" y="2092124"/>
                  </a:lnTo>
                  <a:lnTo>
                    <a:pt x="1236650" y="2092124"/>
                  </a:lnTo>
                  <a:cubicBezTo>
                    <a:pt x="1232316" y="2108165"/>
                    <a:pt x="1229801" y="2124929"/>
                    <a:pt x="1229801" y="2142312"/>
                  </a:cubicBezTo>
                  <a:close/>
                  <a:moveTo>
                    <a:pt x="358807" y="2789059"/>
                  </a:moveTo>
                  <a:lnTo>
                    <a:pt x="1229801" y="2789059"/>
                  </a:lnTo>
                  <a:lnTo>
                    <a:pt x="1229801" y="3343224"/>
                  </a:lnTo>
                  <a:lnTo>
                    <a:pt x="358807" y="3343224"/>
                  </a:lnTo>
                  <a:close/>
                  <a:moveTo>
                    <a:pt x="771868" y="672433"/>
                  </a:moveTo>
                  <a:cubicBezTo>
                    <a:pt x="771868" y="656269"/>
                    <a:pt x="785022" y="643115"/>
                    <a:pt x="801186" y="643115"/>
                  </a:cubicBezTo>
                  <a:lnTo>
                    <a:pt x="1751810" y="643115"/>
                  </a:lnTo>
                  <a:lnTo>
                    <a:pt x="1751810" y="896413"/>
                  </a:lnTo>
                  <a:lnTo>
                    <a:pt x="771868" y="896413"/>
                  </a:lnTo>
                  <a:close/>
                  <a:moveTo>
                    <a:pt x="388144" y="1039317"/>
                  </a:moveTo>
                  <a:lnTo>
                    <a:pt x="1751838" y="1039317"/>
                  </a:lnTo>
                  <a:lnTo>
                    <a:pt x="1751838" y="1290386"/>
                  </a:lnTo>
                  <a:lnTo>
                    <a:pt x="867413" y="1290386"/>
                  </a:lnTo>
                  <a:cubicBezTo>
                    <a:pt x="827961" y="1290386"/>
                    <a:pt x="795976" y="1322371"/>
                    <a:pt x="795976" y="1361824"/>
                  </a:cubicBezTo>
                  <a:cubicBezTo>
                    <a:pt x="795976" y="1401276"/>
                    <a:pt x="827961" y="1433261"/>
                    <a:pt x="867413" y="1433261"/>
                  </a:cubicBezTo>
                  <a:lnTo>
                    <a:pt x="1751838" y="1433261"/>
                  </a:lnTo>
                  <a:lnTo>
                    <a:pt x="1751838" y="1949249"/>
                  </a:lnTo>
                  <a:lnTo>
                    <a:pt x="358807" y="1949249"/>
                  </a:lnTo>
                  <a:lnTo>
                    <a:pt x="358807" y="1433261"/>
                  </a:lnTo>
                  <a:lnTo>
                    <a:pt x="534714" y="1433261"/>
                  </a:lnTo>
                  <a:cubicBezTo>
                    <a:pt x="574167" y="1433261"/>
                    <a:pt x="606152" y="1401276"/>
                    <a:pt x="606152" y="1361824"/>
                  </a:cubicBezTo>
                  <a:cubicBezTo>
                    <a:pt x="606152" y="1322371"/>
                    <a:pt x="574167" y="1290386"/>
                    <a:pt x="534714" y="1290386"/>
                  </a:cubicBezTo>
                  <a:lnTo>
                    <a:pt x="358807" y="1290386"/>
                  </a:lnTo>
                  <a:lnTo>
                    <a:pt x="358807" y="1068558"/>
                  </a:lnTo>
                  <a:cubicBezTo>
                    <a:pt x="358807" y="1052442"/>
                    <a:pt x="371970" y="1039317"/>
                    <a:pt x="388144" y="1039317"/>
                  </a:cubicBezTo>
                  <a:close/>
                  <a:moveTo>
                    <a:pt x="358807" y="3486108"/>
                  </a:moveTo>
                  <a:lnTo>
                    <a:pt x="1229801" y="3486108"/>
                  </a:lnTo>
                  <a:lnTo>
                    <a:pt x="1229801" y="4002744"/>
                  </a:lnTo>
                  <a:lnTo>
                    <a:pt x="358807" y="4002744"/>
                  </a:lnTo>
                  <a:close/>
                  <a:moveTo>
                    <a:pt x="172212" y="4466317"/>
                  </a:moveTo>
                  <a:cubicBezTo>
                    <a:pt x="156039" y="4466317"/>
                    <a:pt x="142875" y="4453163"/>
                    <a:pt x="142875" y="4436980"/>
                  </a:cubicBezTo>
                  <a:lnTo>
                    <a:pt x="142875" y="4174947"/>
                  </a:lnTo>
                  <a:cubicBezTo>
                    <a:pt x="142875" y="4158773"/>
                    <a:pt x="156039" y="4145610"/>
                    <a:pt x="172212" y="4145610"/>
                  </a:cubicBezTo>
                  <a:lnTo>
                    <a:pt x="1229801" y="4145610"/>
                  </a:lnTo>
                  <a:lnTo>
                    <a:pt x="1229801" y="44663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888A5315-7966-FA10-C1FE-B474B50786D8}"/>
                </a:ext>
              </a:extLst>
            </p:cNvPr>
            <p:cNvSpPr/>
            <p:nvPr/>
          </p:nvSpPr>
          <p:spPr>
            <a:xfrm>
              <a:off x="5243912" y="3391300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7 h 295627"/>
                <a:gd name="connsiteX3" fmla="*/ 71438 w 142875"/>
                <a:gd name="connsiteY3" fmla="*/ 0 h 295627"/>
                <a:gd name="connsiteX4" fmla="*/ 0 w 142875"/>
                <a:gd name="connsiteY4" fmla="*/ 71437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7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7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3CB205CF-CBDD-29D0-F366-EDC51CB62ADF}"/>
                </a:ext>
              </a:extLst>
            </p:cNvPr>
            <p:cNvSpPr/>
            <p:nvPr/>
          </p:nvSpPr>
          <p:spPr>
            <a:xfrm>
              <a:off x="5572229" y="3391300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7 h 295627"/>
                <a:gd name="connsiteX3" fmla="*/ 71438 w 142875"/>
                <a:gd name="connsiteY3" fmla="*/ 0 h 295627"/>
                <a:gd name="connsiteX4" fmla="*/ 0 w 142875"/>
                <a:gd name="connsiteY4" fmla="*/ 71437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7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7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B2889BDE-0F9E-6AE4-7C89-3FD356A393C4}"/>
                </a:ext>
              </a:extLst>
            </p:cNvPr>
            <p:cNvSpPr/>
            <p:nvPr/>
          </p:nvSpPr>
          <p:spPr>
            <a:xfrm>
              <a:off x="5243912" y="3925014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AFA16C24-41BF-752C-008F-660F3FB07E68}"/>
                </a:ext>
              </a:extLst>
            </p:cNvPr>
            <p:cNvSpPr/>
            <p:nvPr/>
          </p:nvSpPr>
          <p:spPr>
            <a:xfrm>
              <a:off x="5572229" y="3925014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441CF7B5-317B-372E-1702-9FB247C9B5E2}"/>
                </a:ext>
              </a:extLst>
            </p:cNvPr>
            <p:cNvSpPr/>
            <p:nvPr/>
          </p:nvSpPr>
          <p:spPr>
            <a:xfrm>
              <a:off x="5243912" y="4458728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77CAC7C7-C295-5CEB-C00F-34560C1A68B0}"/>
                </a:ext>
              </a:extLst>
            </p:cNvPr>
            <p:cNvSpPr/>
            <p:nvPr/>
          </p:nvSpPr>
          <p:spPr>
            <a:xfrm>
              <a:off x="5572229" y="4458728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D26B6E52-51CE-8174-7A5A-BBC7D01CE036}"/>
                </a:ext>
              </a:extLst>
            </p:cNvPr>
            <p:cNvSpPr/>
            <p:nvPr/>
          </p:nvSpPr>
          <p:spPr>
            <a:xfrm>
              <a:off x="5243912" y="4992442"/>
              <a:ext cx="142875" cy="295627"/>
            </a:xfrm>
            <a:custGeom>
              <a:avLst/>
              <a:gdLst>
                <a:gd name="connsiteX0" fmla="*/ 71438 w 142875"/>
                <a:gd name="connsiteY0" fmla="*/ 295628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8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8"/>
                  </a:moveTo>
                  <a:cubicBezTo>
                    <a:pt x="110890" y="295628"/>
                    <a:pt x="142875" y="263643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3"/>
                    <a:pt x="31975" y="295628"/>
                    <a:pt x="71438" y="29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9EA68E4E-A16C-D465-96EC-863DA274DC01}"/>
                </a:ext>
              </a:extLst>
            </p:cNvPr>
            <p:cNvSpPr/>
            <p:nvPr/>
          </p:nvSpPr>
          <p:spPr>
            <a:xfrm>
              <a:off x="5572229" y="4992442"/>
              <a:ext cx="142875" cy="295627"/>
            </a:xfrm>
            <a:custGeom>
              <a:avLst/>
              <a:gdLst>
                <a:gd name="connsiteX0" fmla="*/ 71438 w 142875"/>
                <a:gd name="connsiteY0" fmla="*/ 295628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8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8"/>
                  </a:moveTo>
                  <a:cubicBezTo>
                    <a:pt x="110890" y="295628"/>
                    <a:pt x="142875" y="263643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3"/>
                    <a:pt x="31985" y="295628"/>
                    <a:pt x="71438" y="29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E27A25A-3477-6C66-C8DD-51DDBB1A4330}"/>
              </a:ext>
            </a:extLst>
          </p:cNvPr>
          <p:cNvSpPr/>
          <p:nvPr/>
        </p:nvSpPr>
        <p:spPr>
          <a:xfrm>
            <a:off x="2314576" y="9410700"/>
            <a:ext cx="4224338" cy="283983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C6B7251-26BB-9C4C-DB73-721142252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5" grpId="0" animBg="1"/>
      <p:bldP spid="7" grpId="0" animBg="1"/>
      <p:bldP spid="2" grpId="0" uiExpand="1" build="p"/>
      <p:bldP spid="10" grpId="0"/>
      <p:bldP spid="20" grpId="0"/>
      <p:bldP spid="30" grpId="0" animBg="1"/>
      <p:bldP spid="32" grpId="0"/>
      <p:bldP spid="3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B1DFB18-AA37-8C38-C582-A8A245CD5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736627"/>
              </p:ext>
            </p:extLst>
          </p:nvPr>
        </p:nvGraphicFramePr>
        <p:xfrm>
          <a:off x="0" y="1485900"/>
          <a:ext cx="18288000" cy="88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3" y="246812"/>
            <a:ext cx="14906334" cy="132343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PERÍODO FAVORECEU O CRESCIMENTO E A EXPANSÃO DE EMPRESAS DE DIFERENTES SETORES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72DC2930-E6F0-9035-39CD-623B2D6DE227}"/>
              </a:ext>
            </a:extLst>
          </p:cNvPr>
          <p:cNvSpPr/>
          <p:nvPr/>
        </p:nvSpPr>
        <p:spPr>
          <a:xfrm>
            <a:off x="0" y="1485900"/>
            <a:ext cx="18288000" cy="8801100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6229FED-1E0D-C6A4-7EC6-7E30452CD953}"/>
              </a:ext>
            </a:extLst>
          </p:cNvPr>
          <p:cNvSpPr/>
          <p:nvPr/>
        </p:nvSpPr>
        <p:spPr>
          <a:xfrm>
            <a:off x="3943349" y="1722763"/>
            <a:ext cx="12877801" cy="1238687"/>
          </a:xfrm>
          <a:prstGeom prst="rect">
            <a:avLst/>
          </a:prstGeom>
          <a:solidFill>
            <a:schemeClr val="bg1"/>
          </a:solidFill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Expandiu as operações globalmente por meio de aquisições de redes</a:t>
            </a:r>
            <a:b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de vendas internacionais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924EE80-E880-F117-0549-356EDB3FB49D}"/>
              </a:ext>
            </a:extLst>
          </p:cNvPr>
          <p:cNvSpPr/>
          <p:nvPr/>
        </p:nvSpPr>
        <p:spPr>
          <a:xfrm>
            <a:off x="1061832" y="1722763"/>
            <a:ext cx="2387784" cy="1238687"/>
          </a:xfrm>
          <a:prstGeom prst="rect">
            <a:avLst/>
          </a:prstGeom>
          <a:solidFill>
            <a:srgbClr val="32A3DC"/>
          </a:solidFill>
          <a:ln cap="sq">
            <a:solidFill>
              <a:srgbClr val="32A3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  <a:t>COSMÉTICO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E49C104-7B6F-0D45-3D0D-009707980BDA}"/>
              </a:ext>
            </a:extLst>
          </p:cNvPr>
          <p:cNvSpPr/>
          <p:nvPr/>
        </p:nvSpPr>
        <p:spPr>
          <a:xfrm>
            <a:off x="3706239" y="1722763"/>
            <a:ext cx="237108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AC31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7EA78D4-C6A5-1964-4C43-1B8C5042D529}"/>
              </a:ext>
            </a:extLst>
          </p:cNvPr>
          <p:cNvSpPr/>
          <p:nvPr/>
        </p:nvSpPr>
        <p:spPr>
          <a:xfrm>
            <a:off x="3943349" y="3311263"/>
            <a:ext cx="12877801" cy="1238687"/>
          </a:xfrm>
          <a:prstGeom prst="rect">
            <a:avLst/>
          </a:prstGeom>
          <a:solidFill>
            <a:schemeClr val="bg1"/>
          </a:solidFill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Após forte consolidação regional no norte e nordeste do país, fez IPO e expandiu para todo</a:t>
            </a:r>
            <a:b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Brasil, adquirindo seu principal competidor e colocando-se como a maior companhia do setor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5B97C76-2141-E063-61B4-BA96AAE4AD33}"/>
              </a:ext>
            </a:extLst>
          </p:cNvPr>
          <p:cNvSpPr/>
          <p:nvPr/>
        </p:nvSpPr>
        <p:spPr>
          <a:xfrm>
            <a:off x="1061832" y="3311263"/>
            <a:ext cx="2387784" cy="1238687"/>
          </a:xfrm>
          <a:prstGeom prst="rect">
            <a:avLst/>
          </a:prstGeom>
          <a:solidFill>
            <a:srgbClr val="32A3DC"/>
          </a:solidFill>
          <a:ln cap="sq">
            <a:solidFill>
              <a:srgbClr val="32A3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  <a:t>SAÚDE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144E1FCC-95C2-BD07-DE3B-ECBFC88D594E}"/>
              </a:ext>
            </a:extLst>
          </p:cNvPr>
          <p:cNvSpPr/>
          <p:nvPr/>
        </p:nvSpPr>
        <p:spPr>
          <a:xfrm>
            <a:off x="3706239" y="3311263"/>
            <a:ext cx="237108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AC31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47FACB7A-8B39-81BC-479C-34B1D80B54E9}"/>
              </a:ext>
            </a:extLst>
          </p:cNvPr>
          <p:cNvSpPr/>
          <p:nvPr/>
        </p:nvSpPr>
        <p:spPr>
          <a:xfrm>
            <a:off x="3943349" y="4899763"/>
            <a:ext cx="12877801" cy="1238687"/>
          </a:xfrm>
          <a:prstGeom prst="rect">
            <a:avLst/>
          </a:prstGeom>
          <a:solidFill>
            <a:schemeClr val="bg1"/>
          </a:solidFill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De empresa familiar de venda de eletrônicos virou um dos maiores operadores</a:t>
            </a:r>
            <a:b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de varejo nacional por meio da sua plataforma online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467B3C1B-C094-EDCA-54AD-9EBF47FFFAE3}"/>
              </a:ext>
            </a:extLst>
          </p:cNvPr>
          <p:cNvSpPr/>
          <p:nvPr/>
        </p:nvSpPr>
        <p:spPr>
          <a:xfrm>
            <a:off x="1061832" y="4899763"/>
            <a:ext cx="2387784" cy="1238687"/>
          </a:xfrm>
          <a:prstGeom prst="rect">
            <a:avLst/>
          </a:prstGeom>
          <a:solidFill>
            <a:srgbClr val="32A3DC"/>
          </a:solidFill>
          <a:ln cap="sq">
            <a:solidFill>
              <a:srgbClr val="32A3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  <a:t>VAREJO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B085AABB-DA2F-C39E-71C8-C6985DFAD2A3}"/>
              </a:ext>
            </a:extLst>
          </p:cNvPr>
          <p:cNvSpPr/>
          <p:nvPr/>
        </p:nvSpPr>
        <p:spPr>
          <a:xfrm>
            <a:off x="3706239" y="4899763"/>
            <a:ext cx="237108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AC31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0379CE61-2509-EB0E-1AFA-C1A64B0F888F}"/>
              </a:ext>
            </a:extLst>
          </p:cNvPr>
          <p:cNvSpPr/>
          <p:nvPr/>
        </p:nvSpPr>
        <p:spPr>
          <a:xfrm>
            <a:off x="3943349" y="6488263"/>
            <a:ext cx="12877801" cy="1238687"/>
          </a:xfrm>
          <a:prstGeom prst="rect">
            <a:avLst/>
          </a:prstGeom>
          <a:solidFill>
            <a:schemeClr val="bg1"/>
          </a:solidFill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Após ter atingido escala nacional em desenvolvimento imobiliário e incorporação, </a:t>
            </a:r>
            <a:b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expandiu as operações para os Estados Unidos</a:t>
            </a: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EC037F1E-809F-60EE-EB82-2B93E655AE8D}"/>
              </a:ext>
            </a:extLst>
          </p:cNvPr>
          <p:cNvSpPr/>
          <p:nvPr/>
        </p:nvSpPr>
        <p:spPr>
          <a:xfrm>
            <a:off x="1061832" y="6488263"/>
            <a:ext cx="2387784" cy="1238687"/>
          </a:xfrm>
          <a:prstGeom prst="rect">
            <a:avLst/>
          </a:prstGeom>
          <a:solidFill>
            <a:srgbClr val="32A3DC"/>
          </a:solidFill>
          <a:ln cap="sq">
            <a:solidFill>
              <a:srgbClr val="32A3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  <a:t>IMOBILIÁRIO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A0A6A72F-64F8-A2F0-8C9E-400D02BB07D3}"/>
              </a:ext>
            </a:extLst>
          </p:cNvPr>
          <p:cNvSpPr/>
          <p:nvPr/>
        </p:nvSpPr>
        <p:spPr>
          <a:xfrm>
            <a:off x="3706239" y="6488263"/>
            <a:ext cx="237108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AC31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B4A87A2D-F25E-2A96-4DCB-3B27E0B4BAC2}"/>
              </a:ext>
            </a:extLst>
          </p:cNvPr>
          <p:cNvSpPr/>
          <p:nvPr/>
        </p:nvSpPr>
        <p:spPr>
          <a:xfrm>
            <a:off x="3943349" y="8076763"/>
            <a:ext cx="12877801" cy="1238687"/>
          </a:xfrm>
          <a:prstGeom prst="rect">
            <a:avLst/>
          </a:prstGeom>
          <a:solidFill>
            <a:schemeClr val="bg1"/>
          </a:solidFill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Conseguiu entrar no segmento de adquirência, extremamente concentrado em grandes empresas, inovando e expandindo nos setores de crédito e bancário</a:t>
            </a:r>
          </a:p>
        </p:txBody>
      </p: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3AA3ECEE-E57A-DAA6-B2D4-165A96D6BF94}"/>
              </a:ext>
            </a:extLst>
          </p:cNvPr>
          <p:cNvSpPr/>
          <p:nvPr/>
        </p:nvSpPr>
        <p:spPr>
          <a:xfrm>
            <a:off x="1061832" y="8076764"/>
            <a:ext cx="2387784" cy="1238687"/>
          </a:xfrm>
          <a:prstGeom prst="rect">
            <a:avLst/>
          </a:prstGeom>
          <a:solidFill>
            <a:srgbClr val="32A3DC"/>
          </a:solidFill>
          <a:ln cap="sq">
            <a:solidFill>
              <a:srgbClr val="32A3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algn="ctr" defTabSz="1000125">
              <a:spcBef>
                <a:spcPct val="0"/>
              </a:spcBef>
              <a:spcAft>
                <a:spcPct val="35000"/>
              </a:spcAft>
            </a:pPr>
            <a: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  <a:t>FINANCEIRO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C5B4F6B0-B254-A2F6-6703-793A73B1306E}"/>
              </a:ext>
            </a:extLst>
          </p:cNvPr>
          <p:cNvSpPr/>
          <p:nvPr/>
        </p:nvSpPr>
        <p:spPr>
          <a:xfrm>
            <a:off x="3706239" y="8076763"/>
            <a:ext cx="237108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AC31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00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361E42-D020-9F9A-3982-DA804C268F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" b="12907"/>
          <a:stretch/>
        </p:blipFill>
        <p:spPr>
          <a:xfrm>
            <a:off x="15468599" y="8928292"/>
            <a:ext cx="2819401" cy="13587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DBB8CEB-148B-27B2-BC3B-E62CF403DE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750" spd="-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750" spd="-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750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21" grpId="0" animBg="1"/>
      <p:bldP spid="21" grpId="1" animBg="1"/>
      <p:bldP spid="38" grpId="0" animBg="1"/>
      <p:bldP spid="54" grpId="0" animBg="1"/>
      <p:bldP spid="54" grpId="1" animBg="1"/>
      <p:bldP spid="58" grpId="0" animBg="1"/>
      <p:bldP spid="134" grpId="0" animBg="1"/>
      <p:bldP spid="134" grpId="1" animBg="1"/>
      <p:bldP spid="137" grpId="0" animBg="1"/>
      <p:bldP spid="145" grpId="0" animBg="1"/>
      <p:bldP spid="145" grpId="1" animBg="1"/>
      <p:bldP spid="147" grpId="0" animBg="1"/>
      <p:bldP spid="151" grpId="0" animBg="1"/>
      <p:bldP spid="1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88AEB7E6-643C-4A46-D561-9CB1C1894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827575"/>
              </p:ext>
            </p:extLst>
          </p:nvPr>
        </p:nvGraphicFramePr>
        <p:xfrm>
          <a:off x="0" y="1485900"/>
          <a:ext cx="18288000" cy="88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2" y="554588"/>
            <a:ext cx="11901488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COM A DETERIORAÇÃO DO CENÁRIO GLOBAL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72DC2930-E6F0-9035-39CD-623B2D6DE227}"/>
              </a:ext>
            </a:extLst>
          </p:cNvPr>
          <p:cNvSpPr/>
          <p:nvPr/>
        </p:nvSpPr>
        <p:spPr>
          <a:xfrm flipH="1">
            <a:off x="881061" y="1193268"/>
            <a:ext cx="11476158" cy="7924800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B7AD9052-F4F1-A18B-D45F-208A94207F20}"/>
              </a:ext>
            </a:extLst>
          </p:cNvPr>
          <p:cNvSpPr/>
          <p:nvPr/>
        </p:nvSpPr>
        <p:spPr>
          <a:xfrm>
            <a:off x="524553" y="9410700"/>
            <a:ext cx="11214057" cy="283983"/>
          </a:xfrm>
          <a:custGeom>
            <a:avLst/>
            <a:gdLst>
              <a:gd name="connsiteX0" fmla="*/ 0 w 3600450"/>
              <a:gd name="connsiteY0" fmla="*/ 0 h 914400"/>
              <a:gd name="connsiteX1" fmla="*/ 3600450 w 3600450"/>
              <a:gd name="connsiteY1" fmla="*/ 0 h 914400"/>
              <a:gd name="connsiteX2" fmla="*/ 3600450 w 3600450"/>
              <a:gd name="connsiteY2" fmla="*/ 914400 h 914400"/>
              <a:gd name="connsiteX3" fmla="*/ 0 w 36004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914400">
                <a:moveTo>
                  <a:pt x="0" y="0"/>
                </a:moveTo>
                <a:lnTo>
                  <a:pt x="3600450" y="0"/>
                </a:lnTo>
                <a:lnTo>
                  <a:pt x="360045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78F3DA-8CC0-3832-2A4A-A51FD22A9D64}"/>
              </a:ext>
            </a:extLst>
          </p:cNvPr>
          <p:cNvSpPr txBox="1"/>
          <p:nvPr/>
        </p:nvSpPr>
        <p:spPr>
          <a:xfrm>
            <a:off x="1039653" y="1742552"/>
            <a:ext cx="1008697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73050" indent="-273050">
              <a:lnSpc>
                <a:spcPct val="150000"/>
              </a:lnSpc>
              <a:buClr>
                <a:srgbClr val="FAC311"/>
              </a:buClr>
              <a:buFont typeface="Courier New" panose="02070309020205020404" pitchFamily="49" charset="0"/>
              <a:buChar char="o"/>
              <a:defRPr sz="1500">
                <a:solidFill>
                  <a:srgbClr val="F0F0F0"/>
                </a:solidFill>
                <a:latin typeface="Bahnschrift Light" panose="020B0502040204020203" pitchFamily="34" charset="0"/>
              </a:defRPr>
            </a:lvl1pPr>
          </a:lstStyle>
          <a:p>
            <a:pPr marL="361950" indent="-361950" defTabSz="1371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9AF45"/>
              </a:buClr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Crise do Covid e seus efeitos</a:t>
            </a:r>
            <a:b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(interrupção de cadeias de produção,</a:t>
            </a:r>
            <a:b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mudanças de comportamento dos consumidores etc.)</a:t>
            </a:r>
          </a:p>
          <a:p>
            <a:pPr marL="361950" indent="-361950" defTabSz="1371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9AF45"/>
              </a:buClr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Inflação alta ao redor do mundo</a:t>
            </a:r>
          </a:p>
          <a:p>
            <a:pPr marL="361950" indent="-361950" defTabSz="1371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9AF45"/>
              </a:buClr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Taxa de juros voltando para patamares elevados</a:t>
            </a:r>
          </a:p>
          <a:p>
            <a:pPr marL="361950" indent="-361950" defTabSz="1371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9AF45"/>
              </a:buClr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Guerra na Ucrânia e conflito Hamas-Israel</a:t>
            </a:r>
          </a:p>
        </p:txBody>
      </p:sp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9C633048-87B6-67CF-21A9-2BE94E54D1A5}"/>
              </a:ext>
            </a:extLst>
          </p:cNvPr>
          <p:cNvSpPr/>
          <p:nvPr/>
        </p:nvSpPr>
        <p:spPr>
          <a:xfrm rot="10800000">
            <a:off x="1459127" y="5121994"/>
            <a:ext cx="781050" cy="673319"/>
          </a:xfrm>
          <a:prstGeom prst="triangle">
            <a:avLst/>
          </a:prstGeom>
          <a:solidFill>
            <a:srgbClr val="F9A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8E889E-C208-4714-602C-B9B8EF925678}"/>
              </a:ext>
            </a:extLst>
          </p:cNvPr>
          <p:cNvSpPr txBox="1"/>
          <p:nvPr/>
        </p:nvSpPr>
        <p:spPr>
          <a:xfrm>
            <a:off x="2818246" y="6352706"/>
            <a:ext cx="8920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defTabSz="1371600"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Aumento do custo de capital afetando</a:t>
            </a:r>
            <a:b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negativamente o perfil de dívida das empresas</a:t>
            </a:r>
          </a:p>
          <a:p>
            <a:pPr marL="361950" indent="-361950" defTabSz="1371600"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Desvalorização das empresas menores</a:t>
            </a:r>
          </a:p>
          <a:p>
            <a:pPr marL="361950" indent="-361950" defTabSz="1371600">
              <a:buClr>
                <a:srgbClr val="F9AF45"/>
              </a:buClr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Piora na eficiência operacional </a:t>
            </a:r>
            <a:b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400" dirty="0">
                <a:solidFill>
                  <a:srgbClr val="035193"/>
                </a:solidFill>
                <a:latin typeface="Poppins SemiBold" panose="00000700000000000000" pitchFamily="2" charset="0"/>
              </a:rPr>
              <a:t>e performance das empresas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04DFF2-6307-555A-2ADD-394AEAFBB5F1}"/>
              </a:ext>
            </a:extLst>
          </p:cNvPr>
          <p:cNvSpPr/>
          <p:nvPr/>
        </p:nvSpPr>
        <p:spPr>
          <a:xfrm rot="10800000">
            <a:off x="1039653" y="6512202"/>
            <a:ext cx="1620000" cy="1620000"/>
          </a:xfrm>
          <a:prstGeom prst="rect">
            <a:avLst/>
          </a:prstGeom>
          <a:solidFill>
            <a:srgbClr val="F9A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11" name="Gráfico 32">
            <a:extLst>
              <a:ext uri="{FF2B5EF4-FFF2-40B4-BE49-F238E27FC236}">
                <a16:creationId xmlns:a16="http://schemas.microsoft.com/office/drawing/2014/main" id="{30502292-DE78-5B36-8606-76881DB24520}"/>
              </a:ext>
            </a:extLst>
          </p:cNvPr>
          <p:cNvGrpSpPr/>
          <p:nvPr/>
        </p:nvGrpSpPr>
        <p:grpSpPr>
          <a:xfrm>
            <a:off x="1338374" y="6838980"/>
            <a:ext cx="1022556" cy="966447"/>
            <a:chOff x="3657600" y="1124401"/>
            <a:chExt cx="4876800" cy="4609200"/>
          </a:xfrm>
          <a:solidFill>
            <a:schemeClr val="bg1"/>
          </a:solidFill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745F75E2-C38F-8338-863E-D7125B9A8F28}"/>
                </a:ext>
              </a:extLst>
            </p:cNvPr>
            <p:cNvSpPr/>
            <p:nvPr/>
          </p:nvSpPr>
          <p:spPr>
            <a:xfrm>
              <a:off x="3657600" y="1124401"/>
              <a:ext cx="4876800" cy="4609200"/>
            </a:xfrm>
            <a:custGeom>
              <a:avLst/>
              <a:gdLst>
                <a:gd name="connsiteX0" fmla="*/ 4805363 w 4876800"/>
                <a:gd name="connsiteY0" fmla="*/ 4466288 h 4609200"/>
                <a:gd name="connsiteX1" fmla="*/ 4619759 w 4876800"/>
                <a:gd name="connsiteY1" fmla="*/ 4466288 h 4609200"/>
                <a:gd name="connsiteX2" fmla="*/ 4619759 w 4876800"/>
                <a:gd name="connsiteY2" fmla="*/ 1449120 h 4609200"/>
                <a:gd name="connsiteX3" fmla="*/ 4447566 w 4876800"/>
                <a:gd name="connsiteY3" fmla="*/ 1276937 h 4609200"/>
                <a:gd name="connsiteX4" fmla="*/ 3837937 w 4876800"/>
                <a:gd name="connsiteY4" fmla="*/ 1276937 h 4609200"/>
                <a:gd name="connsiteX5" fmla="*/ 3766500 w 4876800"/>
                <a:gd name="connsiteY5" fmla="*/ 1348374 h 4609200"/>
                <a:gd name="connsiteX6" fmla="*/ 3837937 w 4876800"/>
                <a:gd name="connsiteY6" fmla="*/ 1419812 h 4609200"/>
                <a:gd name="connsiteX7" fmla="*/ 4447566 w 4876800"/>
                <a:gd name="connsiteY7" fmla="*/ 1419812 h 4609200"/>
                <a:gd name="connsiteX8" fmla="*/ 4476884 w 4876800"/>
                <a:gd name="connsiteY8" fmla="*/ 1449120 h 4609200"/>
                <a:gd name="connsiteX9" fmla="*/ 4476884 w 4876800"/>
                <a:gd name="connsiteY9" fmla="*/ 4466298 h 4609200"/>
                <a:gd name="connsiteX10" fmla="*/ 3575780 w 4876800"/>
                <a:gd name="connsiteY10" fmla="*/ 4466298 h 4609200"/>
                <a:gd name="connsiteX11" fmla="*/ 3575780 w 4876800"/>
                <a:gd name="connsiteY11" fmla="*/ 4109720 h 4609200"/>
                <a:gd name="connsiteX12" fmla="*/ 4120744 w 4876800"/>
                <a:gd name="connsiteY12" fmla="*/ 4109720 h 4609200"/>
                <a:gd name="connsiteX13" fmla="*/ 4252837 w 4876800"/>
                <a:gd name="connsiteY13" fmla="*/ 3977627 h 4609200"/>
                <a:gd name="connsiteX14" fmla="*/ 4252837 w 4876800"/>
                <a:gd name="connsiteY14" fmla="*/ 3808653 h 4609200"/>
                <a:gd name="connsiteX15" fmla="*/ 4120744 w 4876800"/>
                <a:gd name="connsiteY15" fmla="*/ 3676561 h 4609200"/>
                <a:gd name="connsiteX16" fmla="*/ 3575780 w 4876800"/>
                <a:gd name="connsiteY16" fmla="*/ 3676561 h 4609200"/>
                <a:gd name="connsiteX17" fmla="*/ 3575780 w 4876800"/>
                <a:gd name="connsiteY17" fmla="*/ 3466973 h 4609200"/>
                <a:gd name="connsiteX18" fmla="*/ 4120744 w 4876800"/>
                <a:gd name="connsiteY18" fmla="*/ 3466973 h 4609200"/>
                <a:gd name="connsiteX19" fmla="*/ 4252837 w 4876800"/>
                <a:gd name="connsiteY19" fmla="*/ 3334880 h 4609200"/>
                <a:gd name="connsiteX20" fmla="*/ 4252837 w 4876800"/>
                <a:gd name="connsiteY20" fmla="*/ 3165906 h 4609200"/>
                <a:gd name="connsiteX21" fmla="*/ 4120744 w 4876800"/>
                <a:gd name="connsiteY21" fmla="*/ 3033814 h 4609200"/>
                <a:gd name="connsiteX22" fmla="*/ 3575780 w 4876800"/>
                <a:gd name="connsiteY22" fmla="*/ 3033814 h 4609200"/>
                <a:gd name="connsiteX23" fmla="*/ 3575780 w 4876800"/>
                <a:gd name="connsiteY23" fmla="*/ 2824225 h 4609200"/>
                <a:gd name="connsiteX24" fmla="*/ 4120744 w 4876800"/>
                <a:gd name="connsiteY24" fmla="*/ 2824225 h 4609200"/>
                <a:gd name="connsiteX25" fmla="*/ 4252837 w 4876800"/>
                <a:gd name="connsiteY25" fmla="*/ 2692133 h 4609200"/>
                <a:gd name="connsiteX26" fmla="*/ 4252837 w 4876800"/>
                <a:gd name="connsiteY26" fmla="*/ 2523169 h 4609200"/>
                <a:gd name="connsiteX27" fmla="*/ 4120744 w 4876800"/>
                <a:gd name="connsiteY27" fmla="*/ 2391076 h 4609200"/>
                <a:gd name="connsiteX28" fmla="*/ 3575780 w 4876800"/>
                <a:gd name="connsiteY28" fmla="*/ 2391076 h 4609200"/>
                <a:gd name="connsiteX29" fmla="*/ 3575780 w 4876800"/>
                <a:gd name="connsiteY29" fmla="*/ 2181488 h 4609200"/>
                <a:gd name="connsiteX30" fmla="*/ 4120744 w 4876800"/>
                <a:gd name="connsiteY30" fmla="*/ 2181488 h 4609200"/>
                <a:gd name="connsiteX31" fmla="*/ 4252837 w 4876800"/>
                <a:gd name="connsiteY31" fmla="*/ 2049395 h 4609200"/>
                <a:gd name="connsiteX32" fmla="*/ 4252837 w 4876800"/>
                <a:gd name="connsiteY32" fmla="*/ 1880422 h 4609200"/>
                <a:gd name="connsiteX33" fmla="*/ 4120744 w 4876800"/>
                <a:gd name="connsiteY33" fmla="*/ 1748329 h 4609200"/>
                <a:gd name="connsiteX34" fmla="*/ 3575780 w 4876800"/>
                <a:gd name="connsiteY34" fmla="*/ 1748329 h 4609200"/>
                <a:gd name="connsiteX35" fmla="*/ 3575780 w 4876800"/>
                <a:gd name="connsiteY35" fmla="*/ 792238 h 4609200"/>
                <a:gd name="connsiteX36" fmla="*/ 3469815 w 4876800"/>
                <a:gd name="connsiteY36" fmla="*/ 633333 h 4609200"/>
                <a:gd name="connsiteX37" fmla="*/ 1980876 w 4876800"/>
                <a:gd name="connsiteY37" fmla="*/ 12788 h 4609200"/>
                <a:gd name="connsiteX38" fmla="*/ 1825504 w 4876800"/>
                <a:gd name="connsiteY38" fmla="*/ 27800 h 4609200"/>
                <a:gd name="connsiteX39" fmla="*/ 1751838 w 4876800"/>
                <a:gd name="connsiteY39" fmla="*/ 165493 h 4609200"/>
                <a:gd name="connsiteX40" fmla="*/ 1751838 w 4876800"/>
                <a:gd name="connsiteY40" fmla="*/ 500240 h 4609200"/>
                <a:gd name="connsiteX41" fmla="*/ 1372676 w 4876800"/>
                <a:gd name="connsiteY41" fmla="*/ 500240 h 4609200"/>
                <a:gd name="connsiteX42" fmla="*/ 1372676 w 4876800"/>
                <a:gd name="connsiteY42" fmla="*/ 207517 h 4609200"/>
                <a:gd name="connsiteX43" fmla="*/ 1301239 w 4876800"/>
                <a:gd name="connsiteY43" fmla="*/ 136080 h 4609200"/>
                <a:gd name="connsiteX44" fmla="*/ 1229801 w 4876800"/>
                <a:gd name="connsiteY44" fmla="*/ 207517 h 4609200"/>
                <a:gd name="connsiteX45" fmla="*/ 1229801 w 4876800"/>
                <a:gd name="connsiteY45" fmla="*/ 500249 h 4609200"/>
                <a:gd name="connsiteX46" fmla="*/ 801176 w 4876800"/>
                <a:gd name="connsiteY46" fmla="*/ 500249 h 4609200"/>
                <a:gd name="connsiteX47" fmla="*/ 628983 w 4876800"/>
                <a:gd name="connsiteY47" fmla="*/ 672442 h 4609200"/>
                <a:gd name="connsiteX48" fmla="*/ 628983 w 4876800"/>
                <a:gd name="connsiteY48" fmla="*/ 896451 h 4609200"/>
                <a:gd name="connsiteX49" fmla="*/ 388144 w 4876800"/>
                <a:gd name="connsiteY49" fmla="*/ 896451 h 4609200"/>
                <a:gd name="connsiteX50" fmla="*/ 215932 w 4876800"/>
                <a:gd name="connsiteY50" fmla="*/ 1068568 h 4609200"/>
                <a:gd name="connsiteX51" fmla="*/ 215932 w 4876800"/>
                <a:gd name="connsiteY51" fmla="*/ 4002744 h 4609200"/>
                <a:gd name="connsiteX52" fmla="*/ 172212 w 4876800"/>
                <a:gd name="connsiteY52" fmla="*/ 4002744 h 4609200"/>
                <a:gd name="connsiteX53" fmla="*/ 0 w 4876800"/>
                <a:gd name="connsiteY53" fmla="*/ 4174956 h 4609200"/>
                <a:gd name="connsiteX54" fmla="*/ 0 w 4876800"/>
                <a:gd name="connsiteY54" fmla="*/ 4436989 h 4609200"/>
                <a:gd name="connsiteX55" fmla="*/ 172212 w 4876800"/>
                <a:gd name="connsiteY55" fmla="*/ 4609201 h 4609200"/>
                <a:gd name="connsiteX56" fmla="*/ 4805363 w 4876800"/>
                <a:gd name="connsiteY56" fmla="*/ 4609173 h 4609200"/>
                <a:gd name="connsiteX57" fmla="*/ 4876800 w 4876800"/>
                <a:gd name="connsiteY57" fmla="*/ 4537735 h 4609200"/>
                <a:gd name="connsiteX58" fmla="*/ 4805363 w 4876800"/>
                <a:gd name="connsiteY58" fmla="*/ 4466288 h 4609200"/>
                <a:gd name="connsiteX59" fmla="*/ 4109961 w 4876800"/>
                <a:gd name="connsiteY59" fmla="*/ 3819445 h 4609200"/>
                <a:gd name="connsiteX60" fmla="*/ 4109961 w 4876800"/>
                <a:gd name="connsiteY60" fmla="*/ 3966854 h 4609200"/>
                <a:gd name="connsiteX61" fmla="*/ 3575780 w 4876800"/>
                <a:gd name="connsiteY61" fmla="*/ 3966854 h 4609200"/>
                <a:gd name="connsiteX62" fmla="*/ 3575780 w 4876800"/>
                <a:gd name="connsiteY62" fmla="*/ 3819445 h 4609200"/>
                <a:gd name="connsiteX63" fmla="*/ 4109961 w 4876800"/>
                <a:gd name="connsiteY63" fmla="*/ 3176698 h 4609200"/>
                <a:gd name="connsiteX64" fmla="*/ 4109961 w 4876800"/>
                <a:gd name="connsiteY64" fmla="*/ 3324098 h 4609200"/>
                <a:gd name="connsiteX65" fmla="*/ 3575780 w 4876800"/>
                <a:gd name="connsiteY65" fmla="*/ 3324098 h 4609200"/>
                <a:gd name="connsiteX66" fmla="*/ 3575780 w 4876800"/>
                <a:gd name="connsiteY66" fmla="*/ 3176698 h 4609200"/>
                <a:gd name="connsiteX67" fmla="*/ 4109961 w 4876800"/>
                <a:gd name="connsiteY67" fmla="*/ 2533951 h 4609200"/>
                <a:gd name="connsiteX68" fmla="*/ 4109961 w 4876800"/>
                <a:gd name="connsiteY68" fmla="*/ 2681360 h 4609200"/>
                <a:gd name="connsiteX69" fmla="*/ 3575780 w 4876800"/>
                <a:gd name="connsiteY69" fmla="*/ 2681360 h 4609200"/>
                <a:gd name="connsiteX70" fmla="*/ 3575780 w 4876800"/>
                <a:gd name="connsiteY70" fmla="*/ 2533951 h 4609200"/>
                <a:gd name="connsiteX71" fmla="*/ 4109961 w 4876800"/>
                <a:gd name="connsiteY71" fmla="*/ 1891214 h 4609200"/>
                <a:gd name="connsiteX72" fmla="*/ 4109961 w 4876800"/>
                <a:gd name="connsiteY72" fmla="*/ 2038623 h 4609200"/>
                <a:gd name="connsiteX73" fmla="*/ 3575780 w 4876800"/>
                <a:gd name="connsiteY73" fmla="*/ 2038623 h 4609200"/>
                <a:gd name="connsiteX74" fmla="*/ 3575780 w 4876800"/>
                <a:gd name="connsiteY74" fmla="*/ 1891214 h 4609200"/>
                <a:gd name="connsiteX75" fmla="*/ 1894713 w 4876800"/>
                <a:gd name="connsiteY75" fmla="*/ 165493 h 4609200"/>
                <a:gd name="connsiteX76" fmla="*/ 1904743 w 4876800"/>
                <a:gd name="connsiteY76" fmla="*/ 146681 h 4609200"/>
                <a:gd name="connsiteX77" fmla="*/ 1925908 w 4876800"/>
                <a:gd name="connsiteY77" fmla="*/ 144662 h 4609200"/>
                <a:gd name="connsiteX78" fmla="*/ 2767622 w 4876800"/>
                <a:gd name="connsiteY78" fmla="*/ 495468 h 4609200"/>
                <a:gd name="connsiteX79" fmla="*/ 2767622 w 4876800"/>
                <a:gd name="connsiteY79" fmla="*/ 3713908 h 4609200"/>
                <a:gd name="connsiteX80" fmla="*/ 2839060 w 4876800"/>
                <a:gd name="connsiteY80" fmla="*/ 3785346 h 4609200"/>
                <a:gd name="connsiteX81" fmla="*/ 2910497 w 4876800"/>
                <a:gd name="connsiteY81" fmla="*/ 3713908 h 4609200"/>
                <a:gd name="connsiteX82" fmla="*/ 2910497 w 4876800"/>
                <a:gd name="connsiteY82" fmla="*/ 555009 h 4609200"/>
                <a:gd name="connsiteX83" fmla="*/ 3414884 w 4876800"/>
                <a:gd name="connsiteY83" fmla="*/ 765225 h 4609200"/>
                <a:gd name="connsiteX84" fmla="*/ 3432915 w 4876800"/>
                <a:gd name="connsiteY84" fmla="*/ 792238 h 4609200"/>
                <a:gd name="connsiteX85" fmla="*/ 3432886 w 4876800"/>
                <a:gd name="connsiteY85" fmla="*/ 4466317 h 4609200"/>
                <a:gd name="connsiteX86" fmla="*/ 2910497 w 4876800"/>
                <a:gd name="connsiteY86" fmla="*/ 4466317 h 4609200"/>
                <a:gd name="connsiteX87" fmla="*/ 2910497 w 4876800"/>
                <a:gd name="connsiteY87" fmla="*/ 4048893 h 4609200"/>
                <a:gd name="connsiteX88" fmla="*/ 2839060 w 4876800"/>
                <a:gd name="connsiteY88" fmla="*/ 3977455 h 4609200"/>
                <a:gd name="connsiteX89" fmla="*/ 2767622 w 4876800"/>
                <a:gd name="connsiteY89" fmla="*/ 4048893 h 4609200"/>
                <a:gd name="connsiteX90" fmla="*/ 2767622 w 4876800"/>
                <a:gd name="connsiteY90" fmla="*/ 4466317 h 4609200"/>
                <a:gd name="connsiteX91" fmla="*/ 2416683 w 4876800"/>
                <a:gd name="connsiteY91" fmla="*/ 4466317 h 4609200"/>
                <a:gd name="connsiteX92" fmla="*/ 2416683 w 4876800"/>
                <a:gd name="connsiteY92" fmla="*/ 2142312 h 4609200"/>
                <a:gd name="connsiteX93" fmla="*/ 2223621 w 4876800"/>
                <a:gd name="connsiteY93" fmla="*/ 1949249 h 4609200"/>
                <a:gd name="connsiteX94" fmla="*/ 1894713 w 4876800"/>
                <a:gd name="connsiteY94" fmla="*/ 1949249 h 4609200"/>
                <a:gd name="connsiteX95" fmla="*/ 2223621 w 4876800"/>
                <a:gd name="connsiteY95" fmla="*/ 2092124 h 4609200"/>
                <a:gd name="connsiteX96" fmla="*/ 2273808 w 4876800"/>
                <a:gd name="connsiteY96" fmla="*/ 2142312 h 4609200"/>
                <a:gd name="connsiteX97" fmla="*/ 2273808 w 4876800"/>
                <a:gd name="connsiteY97" fmla="*/ 4466298 h 4609200"/>
                <a:gd name="connsiteX98" fmla="*/ 1372676 w 4876800"/>
                <a:gd name="connsiteY98" fmla="*/ 4466298 h 4609200"/>
                <a:gd name="connsiteX99" fmla="*/ 1372676 w 4876800"/>
                <a:gd name="connsiteY99" fmla="*/ 2142312 h 4609200"/>
                <a:gd name="connsiteX100" fmla="*/ 1422864 w 4876800"/>
                <a:gd name="connsiteY100" fmla="*/ 2092124 h 4609200"/>
                <a:gd name="connsiteX101" fmla="*/ 1229801 w 4876800"/>
                <a:gd name="connsiteY101" fmla="*/ 2142312 h 4609200"/>
                <a:gd name="connsiteX102" fmla="*/ 1229801 w 4876800"/>
                <a:gd name="connsiteY102" fmla="*/ 2646184 h 4609200"/>
                <a:gd name="connsiteX103" fmla="*/ 358807 w 4876800"/>
                <a:gd name="connsiteY103" fmla="*/ 2646184 h 4609200"/>
                <a:gd name="connsiteX104" fmla="*/ 358807 w 4876800"/>
                <a:gd name="connsiteY104" fmla="*/ 2092124 h 4609200"/>
                <a:gd name="connsiteX105" fmla="*/ 1236650 w 4876800"/>
                <a:gd name="connsiteY105" fmla="*/ 2092124 h 4609200"/>
                <a:gd name="connsiteX106" fmla="*/ 1229801 w 4876800"/>
                <a:gd name="connsiteY106" fmla="*/ 2142312 h 4609200"/>
                <a:gd name="connsiteX107" fmla="*/ 358807 w 4876800"/>
                <a:gd name="connsiteY107" fmla="*/ 2789059 h 4609200"/>
                <a:gd name="connsiteX108" fmla="*/ 1229801 w 4876800"/>
                <a:gd name="connsiteY108" fmla="*/ 2789059 h 4609200"/>
                <a:gd name="connsiteX109" fmla="*/ 1229801 w 4876800"/>
                <a:gd name="connsiteY109" fmla="*/ 3343224 h 4609200"/>
                <a:gd name="connsiteX110" fmla="*/ 358807 w 4876800"/>
                <a:gd name="connsiteY110" fmla="*/ 3343224 h 4609200"/>
                <a:gd name="connsiteX111" fmla="*/ 771868 w 4876800"/>
                <a:gd name="connsiteY111" fmla="*/ 672433 h 4609200"/>
                <a:gd name="connsiteX112" fmla="*/ 801186 w 4876800"/>
                <a:gd name="connsiteY112" fmla="*/ 643115 h 4609200"/>
                <a:gd name="connsiteX113" fmla="*/ 1751810 w 4876800"/>
                <a:gd name="connsiteY113" fmla="*/ 643115 h 4609200"/>
                <a:gd name="connsiteX114" fmla="*/ 1751810 w 4876800"/>
                <a:gd name="connsiteY114" fmla="*/ 896413 h 4609200"/>
                <a:gd name="connsiteX115" fmla="*/ 771868 w 4876800"/>
                <a:gd name="connsiteY115" fmla="*/ 896413 h 4609200"/>
                <a:gd name="connsiteX116" fmla="*/ 388144 w 4876800"/>
                <a:gd name="connsiteY116" fmla="*/ 1039317 h 4609200"/>
                <a:gd name="connsiteX117" fmla="*/ 1751838 w 4876800"/>
                <a:gd name="connsiteY117" fmla="*/ 1039317 h 4609200"/>
                <a:gd name="connsiteX118" fmla="*/ 1751838 w 4876800"/>
                <a:gd name="connsiteY118" fmla="*/ 1290386 h 4609200"/>
                <a:gd name="connsiteX119" fmla="*/ 867413 w 4876800"/>
                <a:gd name="connsiteY119" fmla="*/ 1290386 h 4609200"/>
                <a:gd name="connsiteX120" fmla="*/ 795976 w 4876800"/>
                <a:gd name="connsiteY120" fmla="*/ 1361824 h 4609200"/>
                <a:gd name="connsiteX121" fmla="*/ 867413 w 4876800"/>
                <a:gd name="connsiteY121" fmla="*/ 1433261 h 4609200"/>
                <a:gd name="connsiteX122" fmla="*/ 1751838 w 4876800"/>
                <a:gd name="connsiteY122" fmla="*/ 1433261 h 4609200"/>
                <a:gd name="connsiteX123" fmla="*/ 1751838 w 4876800"/>
                <a:gd name="connsiteY123" fmla="*/ 1949249 h 4609200"/>
                <a:gd name="connsiteX124" fmla="*/ 358807 w 4876800"/>
                <a:gd name="connsiteY124" fmla="*/ 1949249 h 4609200"/>
                <a:gd name="connsiteX125" fmla="*/ 358807 w 4876800"/>
                <a:gd name="connsiteY125" fmla="*/ 1433261 h 4609200"/>
                <a:gd name="connsiteX126" fmla="*/ 534714 w 4876800"/>
                <a:gd name="connsiteY126" fmla="*/ 1433261 h 4609200"/>
                <a:gd name="connsiteX127" fmla="*/ 606152 w 4876800"/>
                <a:gd name="connsiteY127" fmla="*/ 1361824 h 4609200"/>
                <a:gd name="connsiteX128" fmla="*/ 534714 w 4876800"/>
                <a:gd name="connsiteY128" fmla="*/ 1290386 h 4609200"/>
                <a:gd name="connsiteX129" fmla="*/ 358807 w 4876800"/>
                <a:gd name="connsiteY129" fmla="*/ 1290386 h 4609200"/>
                <a:gd name="connsiteX130" fmla="*/ 358807 w 4876800"/>
                <a:gd name="connsiteY130" fmla="*/ 1068558 h 4609200"/>
                <a:gd name="connsiteX131" fmla="*/ 388144 w 4876800"/>
                <a:gd name="connsiteY131" fmla="*/ 1039317 h 4609200"/>
                <a:gd name="connsiteX132" fmla="*/ 358807 w 4876800"/>
                <a:gd name="connsiteY132" fmla="*/ 3486108 h 4609200"/>
                <a:gd name="connsiteX133" fmla="*/ 1229801 w 4876800"/>
                <a:gd name="connsiteY133" fmla="*/ 3486108 h 4609200"/>
                <a:gd name="connsiteX134" fmla="*/ 1229801 w 4876800"/>
                <a:gd name="connsiteY134" fmla="*/ 4002744 h 4609200"/>
                <a:gd name="connsiteX135" fmla="*/ 358807 w 4876800"/>
                <a:gd name="connsiteY135" fmla="*/ 4002744 h 4609200"/>
                <a:gd name="connsiteX136" fmla="*/ 172212 w 4876800"/>
                <a:gd name="connsiteY136" fmla="*/ 4466317 h 4609200"/>
                <a:gd name="connsiteX137" fmla="*/ 142875 w 4876800"/>
                <a:gd name="connsiteY137" fmla="*/ 4436980 h 4609200"/>
                <a:gd name="connsiteX138" fmla="*/ 142875 w 4876800"/>
                <a:gd name="connsiteY138" fmla="*/ 4174947 h 4609200"/>
                <a:gd name="connsiteX139" fmla="*/ 172212 w 4876800"/>
                <a:gd name="connsiteY139" fmla="*/ 4145610 h 4609200"/>
                <a:gd name="connsiteX140" fmla="*/ 1229801 w 4876800"/>
                <a:gd name="connsiteY140" fmla="*/ 4145610 h 4609200"/>
                <a:gd name="connsiteX141" fmla="*/ 1229801 w 4876800"/>
                <a:gd name="connsiteY141" fmla="*/ 4466317 h 460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876800" h="4609200">
                  <a:moveTo>
                    <a:pt x="4805363" y="4466288"/>
                  </a:moveTo>
                  <a:lnTo>
                    <a:pt x="4619759" y="4466288"/>
                  </a:lnTo>
                  <a:lnTo>
                    <a:pt x="4619759" y="1449120"/>
                  </a:lnTo>
                  <a:cubicBezTo>
                    <a:pt x="4619759" y="1354175"/>
                    <a:pt x="4542520" y="1276937"/>
                    <a:pt x="4447566" y="1276937"/>
                  </a:cubicBezTo>
                  <a:lnTo>
                    <a:pt x="3837937" y="1276937"/>
                  </a:lnTo>
                  <a:cubicBezTo>
                    <a:pt x="3798484" y="1276937"/>
                    <a:pt x="3766500" y="1308922"/>
                    <a:pt x="3766500" y="1348374"/>
                  </a:cubicBezTo>
                  <a:cubicBezTo>
                    <a:pt x="3766500" y="1387827"/>
                    <a:pt x="3798484" y="1419812"/>
                    <a:pt x="3837937" y="1419812"/>
                  </a:cubicBezTo>
                  <a:lnTo>
                    <a:pt x="4447566" y="1419812"/>
                  </a:lnTo>
                  <a:cubicBezTo>
                    <a:pt x="4463730" y="1419812"/>
                    <a:pt x="4476884" y="1432956"/>
                    <a:pt x="4476884" y="1449120"/>
                  </a:cubicBezTo>
                  <a:lnTo>
                    <a:pt x="4476884" y="4466298"/>
                  </a:lnTo>
                  <a:lnTo>
                    <a:pt x="3575780" y="4466298"/>
                  </a:lnTo>
                  <a:lnTo>
                    <a:pt x="3575780" y="4109720"/>
                  </a:lnTo>
                  <a:lnTo>
                    <a:pt x="4120744" y="4109720"/>
                  </a:lnTo>
                  <a:cubicBezTo>
                    <a:pt x="4193572" y="4109720"/>
                    <a:pt x="4252837" y="4050465"/>
                    <a:pt x="4252837" y="3977627"/>
                  </a:cubicBezTo>
                  <a:lnTo>
                    <a:pt x="4252837" y="3808653"/>
                  </a:lnTo>
                  <a:cubicBezTo>
                    <a:pt x="4252837" y="3735825"/>
                    <a:pt x="4193581" y="3676561"/>
                    <a:pt x="4120744" y="3676561"/>
                  </a:cubicBezTo>
                  <a:lnTo>
                    <a:pt x="3575780" y="3676561"/>
                  </a:lnTo>
                  <a:lnTo>
                    <a:pt x="3575780" y="3466973"/>
                  </a:lnTo>
                  <a:lnTo>
                    <a:pt x="4120744" y="3466973"/>
                  </a:lnTo>
                  <a:cubicBezTo>
                    <a:pt x="4193572" y="3466973"/>
                    <a:pt x="4252837" y="3407717"/>
                    <a:pt x="4252837" y="3334880"/>
                  </a:cubicBezTo>
                  <a:lnTo>
                    <a:pt x="4252837" y="3165906"/>
                  </a:lnTo>
                  <a:cubicBezTo>
                    <a:pt x="4252837" y="3093078"/>
                    <a:pt x="4193581" y="3033814"/>
                    <a:pt x="4120744" y="3033814"/>
                  </a:cubicBezTo>
                  <a:lnTo>
                    <a:pt x="3575780" y="3033814"/>
                  </a:lnTo>
                  <a:lnTo>
                    <a:pt x="3575780" y="2824225"/>
                  </a:lnTo>
                  <a:lnTo>
                    <a:pt x="4120744" y="2824225"/>
                  </a:lnTo>
                  <a:cubicBezTo>
                    <a:pt x="4193572" y="2824225"/>
                    <a:pt x="4252837" y="2764971"/>
                    <a:pt x="4252837" y="2692133"/>
                  </a:cubicBezTo>
                  <a:lnTo>
                    <a:pt x="4252837" y="2523169"/>
                  </a:lnTo>
                  <a:cubicBezTo>
                    <a:pt x="4252837" y="2450331"/>
                    <a:pt x="4193581" y="2391076"/>
                    <a:pt x="4120744" y="2391076"/>
                  </a:cubicBezTo>
                  <a:lnTo>
                    <a:pt x="3575780" y="2391076"/>
                  </a:lnTo>
                  <a:lnTo>
                    <a:pt x="3575780" y="2181488"/>
                  </a:lnTo>
                  <a:lnTo>
                    <a:pt x="4120744" y="2181488"/>
                  </a:lnTo>
                  <a:cubicBezTo>
                    <a:pt x="4193572" y="2181488"/>
                    <a:pt x="4252837" y="2122233"/>
                    <a:pt x="4252837" y="2049395"/>
                  </a:cubicBezTo>
                  <a:lnTo>
                    <a:pt x="4252837" y="1880422"/>
                  </a:lnTo>
                  <a:cubicBezTo>
                    <a:pt x="4252837" y="1807594"/>
                    <a:pt x="4193581" y="1748329"/>
                    <a:pt x="4120744" y="1748329"/>
                  </a:cubicBezTo>
                  <a:lnTo>
                    <a:pt x="3575780" y="1748329"/>
                  </a:lnTo>
                  <a:lnTo>
                    <a:pt x="3575780" y="792238"/>
                  </a:lnTo>
                  <a:cubicBezTo>
                    <a:pt x="3575780" y="722506"/>
                    <a:pt x="3534175" y="660126"/>
                    <a:pt x="3469815" y="633333"/>
                  </a:cubicBezTo>
                  <a:lnTo>
                    <a:pt x="1980876" y="12788"/>
                  </a:lnTo>
                  <a:cubicBezTo>
                    <a:pt x="1929698" y="-8548"/>
                    <a:pt x="1871615" y="-2947"/>
                    <a:pt x="1825504" y="27800"/>
                  </a:cubicBezTo>
                  <a:cubicBezTo>
                    <a:pt x="1779375" y="58546"/>
                    <a:pt x="1751838" y="110020"/>
                    <a:pt x="1751838" y="165493"/>
                  </a:cubicBezTo>
                  <a:lnTo>
                    <a:pt x="1751838" y="500240"/>
                  </a:lnTo>
                  <a:lnTo>
                    <a:pt x="1372676" y="500240"/>
                  </a:lnTo>
                  <a:lnTo>
                    <a:pt x="1372676" y="207517"/>
                  </a:lnTo>
                  <a:cubicBezTo>
                    <a:pt x="1372676" y="168065"/>
                    <a:pt x="1340691" y="136080"/>
                    <a:pt x="1301239" y="136080"/>
                  </a:cubicBezTo>
                  <a:cubicBezTo>
                    <a:pt x="1261786" y="136080"/>
                    <a:pt x="1229801" y="168065"/>
                    <a:pt x="1229801" y="207517"/>
                  </a:cubicBezTo>
                  <a:lnTo>
                    <a:pt x="1229801" y="500249"/>
                  </a:lnTo>
                  <a:lnTo>
                    <a:pt x="801176" y="500249"/>
                  </a:lnTo>
                  <a:cubicBezTo>
                    <a:pt x="706231" y="500249"/>
                    <a:pt x="628983" y="577488"/>
                    <a:pt x="628983" y="672442"/>
                  </a:cubicBezTo>
                  <a:lnTo>
                    <a:pt x="628983" y="896451"/>
                  </a:lnTo>
                  <a:lnTo>
                    <a:pt x="388144" y="896451"/>
                  </a:lnTo>
                  <a:cubicBezTo>
                    <a:pt x="293189" y="896451"/>
                    <a:pt x="215932" y="973661"/>
                    <a:pt x="215932" y="1068568"/>
                  </a:cubicBezTo>
                  <a:lnTo>
                    <a:pt x="215932" y="4002744"/>
                  </a:lnTo>
                  <a:lnTo>
                    <a:pt x="172212" y="4002744"/>
                  </a:lnTo>
                  <a:cubicBezTo>
                    <a:pt x="77257" y="4002744"/>
                    <a:pt x="0" y="4080002"/>
                    <a:pt x="0" y="4174956"/>
                  </a:cubicBezTo>
                  <a:lnTo>
                    <a:pt x="0" y="4436989"/>
                  </a:lnTo>
                  <a:cubicBezTo>
                    <a:pt x="0" y="4531944"/>
                    <a:pt x="77257" y="4609201"/>
                    <a:pt x="172212" y="4609201"/>
                  </a:cubicBezTo>
                  <a:lnTo>
                    <a:pt x="4805363" y="4609173"/>
                  </a:lnTo>
                  <a:cubicBezTo>
                    <a:pt x="4844815" y="4609173"/>
                    <a:pt x="4876800" y="4577188"/>
                    <a:pt x="4876800" y="4537735"/>
                  </a:cubicBezTo>
                  <a:cubicBezTo>
                    <a:pt x="4876800" y="4498283"/>
                    <a:pt x="4844815" y="4466288"/>
                    <a:pt x="4805363" y="4466288"/>
                  </a:cubicBezTo>
                  <a:close/>
                  <a:moveTo>
                    <a:pt x="4109961" y="3819445"/>
                  </a:moveTo>
                  <a:lnTo>
                    <a:pt x="4109961" y="3966854"/>
                  </a:lnTo>
                  <a:lnTo>
                    <a:pt x="3575780" y="3966854"/>
                  </a:lnTo>
                  <a:lnTo>
                    <a:pt x="3575780" y="3819445"/>
                  </a:lnTo>
                  <a:close/>
                  <a:moveTo>
                    <a:pt x="4109961" y="3176698"/>
                  </a:moveTo>
                  <a:lnTo>
                    <a:pt x="4109961" y="3324098"/>
                  </a:lnTo>
                  <a:lnTo>
                    <a:pt x="3575780" y="3324098"/>
                  </a:lnTo>
                  <a:lnTo>
                    <a:pt x="3575780" y="3176698"/>
                  </a:lnTo>
                  <a:close/>
                  <a:moveTo>
                    <a:pt x="4109961" y="2533951"/>
                  </a:moveTo>
                  <a:lnTo>
                    <a:pt x="4109961" y="2681360"/>
                  </a:lnTo>
                  <a:lnTo>
                    <a:pt x="3575780" y="2681360"/>
                  </a:lnTo>
                  <a:lnTo>
                    <a:pt x="3575780" y="2533951"/>
                  </a:lnTo>
                  <a:close/>
                  <a:moveTo>
                    <a:pt x="4109961" y="1891214"/>
                  </a:moveTo>
                  <a:lnTo>
                    <a:pt x="4109961" y="2038623"/>
                  </a:lnTo>
                  <a:lnTo>
                    <a:pt x="3575780" y="2038623"/>
                  </a:lnTo>
                  <a:lnTo>
                    <a:pt x="3575780" y="1891214"/>
                  </a:lnTo>
                  <a:close/>
                  <a:moveTo>
                    <a:pt x="1894713" y="165493"/>
                  </a:moveTo>
                  <a:cubicBezTo>
                    <a:pt x="1894713" y="154949"/>
                    <a:pt x="1901000" y="149186"/>
                    <a:pt x="1904743" y="146681"/>
                  </a:cubicBezTo>
                  <a:cubicBezTo>
                    <a:pt x="1908496" y="144195"/>
                    <a:pt x="1916211" y="140604"/>
                    <a:pt x="1925908" y="144662"/>
                  </a:cubicBezTo>
                  <a:lnTo>
                    <a:pt x="2767622" y="495468"/>
                  </a:lnTo>
                  <a:lnTo>
                    <a:pt x="2767622" y="3713908"/>
                  </a:lnTo>
                  <a:cubicBezTo>
                    <a:pt x="2767622" y="3753361"/>
                    <a:pt x="2799607" y="3785346"/>
                    <a:pt x="2839060" y="3785346"/>
                  </a:cubicBezTo>
                  <a:cubicBezTo>
                    <a:pt x="2878512" y="3785346"/>
                    <a:pt x="2910497" y="3753361"/>
                    <a:pt x="2910497" y="3713908"/>
                  </a:cubicBezTo>
                  <a:lnTo>
                    <a:pt x="2910497" y="555009"/>
                  </a:lnTo>
                  <a:lnTo>
                    <a:pt x="3414884" y="765225"/>
                  </a:lnTo>
                  <a:cubicBezTo>
                    <a:pt x="3425838" y="769788"/>
                    <a:pt x="3432915" y="780389"/>
                    <a:pt x="3432915" y="792238"/>
                  </a:cubicBezTo>
                  <a:lnTo>
                    <a:pt x="3432886" y="4466317"/>
                  </a:lnTo>
                  <a:lnTo>
                    <a:pt x="2910497" y="4466317"/>
                  </a:lnTo>
                  <a:lnTo>
                    <a:pt x="2910497" y="4048893"/>
                  </a:lnTo>
                  <a:cubicBezTo>
                    <a:pt x="2910497" y="4009440"/>
                    <a:pt x="2878512" y="3977455"/>
                    <a:pt x="2839060" y="3977455"/>
                  </a:cubicBezTo>
                  <a:cubicBezTo>
                    <a:pt x="2799607" y="3977455"/>
                    <a:pt x="2767622" y="4009440"/>
                    <a:pt x="2767622" y="4048893"/>
                  </a:cubicBezTo>
                  <a:lnTo>
                    <a:pt x="2767622" y="4466317"/>
                  </a:lnTo>
                  <a:lnTo>
                    <a:pt x="2416683" y="4466317"/>
                  </a:lnTo>
                  <a:lnTo>
                    <a:pt x="2416683" y="2142312"/>
                  </a:lnTo>
                  <a:cubicBezTo>
                    <a:pt x="2416683" y="2035860"/>
                    <a:pt x="2330082" y="1949249"/>
                    <a:pt x="2223621" y="1949249"/>
                  </a:cubicBezTo>
                  <a:lnTo>
                    <a:pt x="1894713" y="1949249"/>
                  </a:lnTo>
                  <a:close/>
                  <a:moveTo>
                    <a:pt x="2223621" y="2092124"/>
                  </a:moveTo>
                  <a:cubicBezTo>
                    <a:pt x="2251291" y="2092124"/>
                    <a:pt x="2273808" y="2114632"/>
                    <a:pt x="2273808" y="2142312"/>
                  </a:cubicBezTo>
                  <a:lnTo>
                    <a:pt x="2273808" y="4466298"/>
                  </a:lnTo>
                  <a:lnTo>
                    <a:pt x="1372676" y="4466298"/>
                  </a:lnTo>
                  <a:lnTo>
                    <a:pt x="1372676" y="2142312"/>
                  </a:lnTo>
                  <a:cubicBezTo>
                    <a:pt x="1372676" y="2114642"/>
                    <a:pt x="1395184" y="2092124"/>
                    <a:pt x="1422864" y="2092124"/>
                  </a:cubicBezTo>
                  <a:close/>
                  <a:moveTo>
                    <a:pt x="1229801" y="2142312"/>
                  </a:moveTo>
                  <a:lnTo>
                    <a:pt x="1229801" y="2646184"/>
                  </a:lnTo>
                  <a:lnTo>
                    <a:pt x="358807" y="2646184"/>
                  </a:lnTo>
                  <a:lnTo>
                    <a:pt x="358807" y="2092124"/>
                  </a:lnTo>
                  <a:lnTo>
                    <a:pt x="1236650" y="2092124"/>
                  </a:lnTo>
                  <a:cubicBezTo>
                    <a:pt x="1232316" y="2108165"/>
                    <a:pt x="1229801" y="2124929"/>
                    <a:pt x="1229801" y="2142312"/>
                  </a:cubicBezTo>
                  <a:close/>
                  <a:moveTo>
                    <a:pt x="358807" y="2789059"/>
                  </a:moveTo>
                  <a:lnTo>
                    <a:pt x="1229801" y="2789059"/>
                  </a:lnTo>
                  <a:lnTo>
                    <a:pt x="1229801" y="3343224"/>
                  </a:lnTo>
                  <a:lnTo>
                    <a:pt x="358807" y="3343224"/>
                  </a:lnTo>
                  <a:close/>
                  <a:moveTo>
                    <a:pt x="771868" y="672433"/>
                  </a:moveTo>
                  <a:cubicBezTo>
                    <a:pt x="771868" y="656269"/>
                    <a:pt x="785022" y="643115"/>
                    <a:pt x="801186" y="643115"/>
                  </a:cubicBezTo>
                  <a:lnTo>
                    <a:pt x="1751810" y="643115"/>
                  </a:lnTo>
                  <a:lnTo>
                    <a:pt x="1751810" y="896413"/>
                  </a:lnTo>
                  <a:lnTo>
                    <a:pt x="771868" y="896413"/>
                  </a:lnTo>
                  <a:close/>
                  <a:moveTo>
                    <a:pt x="388144" y="1039317"/>
                  </a:moveTo>
                  <a:lnTo>
                    <a:pt x="1751838" y="1039317"/>
                  </a:lnTo>
                  <a:lnTo>
                    <a:pt x="1751838" y="1290386"/>
                  </a:lnTo>
                  <a:lnTo>
                    <a:pt x="867413" y="1290386"/>
                  </a:lnTo>
                  <a:cubicBezTo>
                    <a:pt x="827961" y="1290386"/>
                    <a:pt x="795976" y="1322371"/>
                    <a:pt x="795976" y="1361824"/>
                  </a:cubicBezTo>
                  <a:cubicBezTo>
                    <a:pt x="795976" y="1401276"/>
                    <a:pt x="827961" y="1433261"/>
                    <a:pt x="867413" y="1433261"/>
                  </a:cubicBezTo>
                  <a:lnTo>
                    <a:pt x="1751838" y="1433261"/>
                  </a:lnTo>
                  <a:lnTo>
                    <a:pt x="1751838" y="1949249"/>
                  </a:lnTo>
                  <a:lnTo>
                    <a:pt x="358807" y="1949249"/>
                  </a:lnTo>
                  <a:lnTo>
                    <a:pt x="358807" y="1433261"/>
                  </a:lnTo>
                  <a:lnTo>
                    <a:pt x="534714" y="1433261"/>
                  </a:lnTo>
                  <a:cubicBezTo>
                    <a:pt x="574167" y="1433261"/>
                    <a:pt x="606152" y="1401276"/>
                    <a:pt x="606152" y="1361824"/>
                  </a:cubicBezTo>
                  <a:cubicBezTo>
                    <a:pt x="606152" y="1322371"/>
                    <a:pt x="574167" y="1290386"/>
                    <a:pt x="534714" y="1290386"/>
                  </a:cubicBezTo>
                  <a:lnTo>
                    <a:pt x="358807" y="1290386"/>
                  </a:lnTo>
                  <a:lnTo>
                    <a:pt x="358807" y="1068558"/>
                  </a:lnTo>
                  <a:cubicBezTo>
                    <a:pt x="358807" y="1052442"/>
                    <a:pt x="371970" y="1039317"/>
                    <a:pt x="388144" y="1039317"/>
                  </a:cubicBezTo>
                  <a:close/>
                  <a:moveTo>
                    <a:pt x="358807" y="3486108"/>
                  </a:moveTo>
                  <a:lnTo>
                    <a:pt x="1229801" y="3486108"/>
                  </a:lnTo>
                  <a:lnTo>
                    <a:pt x="1229801" y="4002744"/>
                  </a:lnTo>
                  <a:lnTo>
                    <a:pt x="358807" y="4002744"/>
                  </a:lnTo>
                  <a:close/>
                  <a:moveTo>
                    <a:pt x="172212" y="4466317"/>
                  </a:moveTo>
                  <a:cubicBezTo>
                    <a:pt x="156039" y="4466317"/>
                    <a:pt x="142875" y="4453163"/>
                    <a:pt x="142875" y="4436980"/>
                  </a:cubicBezTo>
                  <a:lnTo>
                    <a:pt x="142875" y="4174947"/>
                  </a:lnTo>
                  <a:cubicBezTo>
                    <a:pt x="142875" y="4158773"/>
                    <a:pt x="156039" y="4145610"/>
                    <a:pt x="172212" y="4145610"/>
                  </a:cubicBezTo>
                  <a:lnTo>
                    <a:pt x="1229801" y="4145610"/>
                  </a:lnTo>
                  <a:lnTo>
                    <a:pt x="1229801" y="44663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750B4E08-FEB1-3ABA-35E4-D6BCF3774CAD}"/>
                </a:ext>
              </a:extLst>
            </p:cNvPr>
            <p:cNvSpPr/>
            <p:nvPr/>
          </p:nvSpPr>
          <p:spPr>
            <a:xfrm>
              <a:off x="5243912" y="3391300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7 h 295627"/>
                <a:gd name="connsiteX3" fmla="*/ 71438 w 142875"/>
                <a:gd name="connsiteY3" fmla="*/ 0 h 295627"/>
                <a:gd name="connsiteX4" fmla="*/ 0 w 142875"/>
                <a:gd name="connsiteY4" fmla="*/ 71437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7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7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00F6F378-0F09-512B-371C-B465693D7E51}"/>
                </a:ext>
              </a:extLst>
            </p:cNvPr>
            <p:cNvSpPr/>
            <p:nvPr/>
          </p:nvSpPr>
          <p:spPr>
            <a:xfrm>
              <a:off x="5572229" y="3391300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7 h 295627"/>
                <a:gd name="connsiteX3" fmla="*/ 71438 w 142875"/>
                <a:gd name="connsiteY3" fmla="*/ 0 h 295627"/>
                <a:gd name="connsiteX4" fmla="*/ 0 w 142875"/>
                <a:gd name="connsiteY4" fmla="*/ 71437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7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7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3351FF86-96D0-5205-0B49-56CC0150058D}"/>
                </a:ext>
              </a:extLst>
            </p:cNvPr>
            <p:cNvSpPr/>
            <p:nvPr/>
          </p:nvSpPr>
          <p:spPr>
            <a:xfrm>
              <a:off x="5243912" y="3925014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753B62B2-1BFB-1061-7811-59A13BF9F14F}"/>
                </a:ext>
              </a:extLst>
            </p:cNvPr>
            <p:cNvSpPr/>
            <p:nvPr/>
          </p:nvSpPr>
          <p:spPr>
            <a:xfrm>
              <a:off x="5572229" y="3925014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FBF34BB-3E9C-2080-76F1-744F110EC67E}"/>
                </a:ext>
              </a:extLst>
            </p:cNvPr>
            <p:cNvSpPr/>
            <p:nvPr/>
          </p:nvSpPr>
          <p:spPr>
            <a:xfrm>
              <a:off x="5243912" y="4458728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7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D451D521-08A8-4C70-52FD-E40AB529AC64}"/>
                </a:ext>
              </a:extLst>
            </p:cNvPr>
            <p:cNvSpPr/>
            <p:nvPr/>
          </p:nvSpPr>
          <p:spPr>
            <a:xfrm>
              <a:off x="5572229" y="4458728"/>
              <a:ext cx="142875" cy="295627"/>
            </a:xfrm>
            <a:custGeom>
              <a:avLst/>
              <a:gdLst>
                <a:gd name="connsiteX0" fmla="*/ 71438 w 142875"/>
                <a:gd name="connsiteY0" fmla="*/ 295627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7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7"/>
                  </a:moveTo>
                  <a:cubicBezTo>
                    <a:pt x="110890" y="295627"/>
                    <a:pt x="142875" y="263642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2"/>
                    <a:pt x="31985" y="295627"/>
                    <a:pt x="71438" y="29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9EDE0545-1892-3E5F-62B0-208782762383}"/>
                </a:ext>
              </a:extLst>
            </p:cNvPr>
            <p:cNvSpPr/>
            <p:nvPr/>
          </p:nvSpPr>
          <p:spPr>
            <a:xfrm>
              <a:off x="5243912" y="4992442"/>
              <a:ext cx="142875" cy="295627"/>
            </a:xfrm>
            <a:custGeom>
              <a:avLst/>
              <a:gdLst>
                <a:gd name="connsiteX0" fmla="*/ 71438 w 142875"/>
                <a:gd name="connsiteY0" fmla="*/ 295628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8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8"/>
                  </a:moveTo>
                  <a:cubicBezTo>
                    <a:pt x="110890" y="295628"/>
                    <a:pt x="142875" y="263643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3"/>
                    <a:pt x="31975" y="295628"/>
                    <a:pt x="71438" y="29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06564DBC-52F6-4730-E33C-51CBAC35A4D0}"/>
                </a:ext>
              </a:extLst>
            </p:cNvPr>
            <p:cNvSpPr/>
            <p:nvPr/>
          </p:nvSpPr>
          <p:spPr>
            <a:xfrm>
              <a:off x="5572229" y="4992442"/>
              <a:ext cx="142875" cy="295627"/>
            </a:xfrm>
            <a:custGeom>
              <a:avLst/>
              <a:gdLst>
                <a:gd name="connsiteX0" fmla="*/ 71438 w 142875"/>
                <a:gd name="connsiteY0" fmla="*/ 295628 h 295627"/>
                <a:gd name="connsiteX1" fmla="*/ 142875 w 142875"/>
                <a:gd name="connsiteY1" fmla="*/ 224190 h 295627"/>
                <a:gd name="connsiteX2" fmla="*/ 142875 w 142875"/>
                <a:gd name="connsiteY2" fmla="*/ 71438 h 295627"/>
                <a:gd name="connsiteX3" fmla="*/ 71438 w 142875"/>
                <a:gd name="connsiteY3" fmla="*/ 0 h 295627"/>
                <a:gd name="connsiteX4" fmla="*/ 0 w 142875"/>
                <a:gd name="connsiteY4" fmla="*/ 71438 h 295627"/>
                <a:gd name="connsiteX5" fmla="*/ 0 w 142875"/>
                <a:gd name="connsiteY5" fmla="*/ 224190 h 295627"/>
                <a:gd name="connsiteX6" fmla="*/ 71438 w 142875"/>
                <a:gd name="connsiteY6" fmla="*/ 295628 h 2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95627">
                  <a:moveTo>
                    <a:pt x="71438" y="295628"/>
                  </a:moveTo>
                  <a:cubicBezTo>
                    <a:pt x="110890" y="295628"/>
                    <a:pt x="142875" y="263643"/>
                    <a:pt x="142875" y="224190"/>
                  </a:cubicBezTo>
                  <a:lnTo>
                    <a:pt x="142875" y="71438"/>
                  </a:lnTo>
                  <a:cubicBezTo>
                    <a:pt x="142875" y="31985"/>
                    <a:pt x="110890" y="0"/>
                    <a:pt x="71438" y="0"/>
                  </a:cubicBezTo>
                  <a:cubicBezTo>
                    <a:pt x="31985" y="0"/>
                    <a:pt x="0" y="31985"/>
                    <a:pt x="0" y="71438"/>
                  </a:cubicBezTo>
                  <a:lnTo>
                    <a:pt x="0" y="224190"/>
                  </a:lnTo>
                  <a:cubicBezTo>
                    <a:pt x="0" y="263643"/>
                    <a:pt x="31985" y="295628"/>
                    <a:pt x="71438" y="29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pt-BR" sz="27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FD8787-4EF8-E96A-199B-FB1A45B2EBB3}"/>
              </a:ext>
            </a:extLst>
          </p:cNvPr>
          <p:cNvSpPr txBox="1"/>
          <p:nvPr/>
        </p:nvSpPr>
        <p:spPr>
          <a:xfrm>
            <a:off x="14277175" y="5639019"/>
            <a:ext cx="1648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>
                <a:srgbClr val="FAC311"/>
              </a:buClr>
            </a:pPr>
            <a:r>
              <a:rPr lang="pt-BR" sz="132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0</a:t>
            </a:r>
            <a:endParaRPr lang="pt-BR" sz="6000" b="1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7AEBED-19AB-8523-BA48-94094103D169}"/>
              </a:ext>
            </a:extLst>
          </p:cNvPr>
          <p:cNvSpPr txBox="1"/>
          <p:nvPr/>
        </p:nvSpPr>
        <p:spPr>
          <a:xfrm>
            <a:off x="14372580" y="7409549"/>
            <a:ext cx="2653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>
                <a:srgbClr val="FAC311"/>
              </a:buClr>
            </a:pPr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IPO em </a:t>
            </a:r>
          </a:p>
          <a:p>
            <a:pPr defTabSz="1371600">
              <a:buClr>
                <a:srgbClr val="FAC311"/>
              </a:buClr>
            </a:pPr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2022 e 2023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5EA81B7-7803-F5CD-F862-7C9A6383C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2" grpId="0" uiExpand="1" build="p"/>
      <p:bldP spid="3" grpId="0" animBg="1"/>
      <p:bldP spid="9" grpId="0"/>
      <p:bldP spid="10" grpId="0" animBg="1"/>
      <p:bldP spid="1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1" y="554588"/>
            <a:ext cx="13185459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COMO NAVEGAR ENTRE OS CICLOS DE MERCADO?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15B8A4-027D-902E-9828-D3F6928A35CB}"/>
              </a:ext>
            </a:extLst>
          </p:cNvPr>
          <p:cNvSpPr txBox="1"/>
          <p:nvPr/>
        </p:nvSpPr>
        <p:spPr>
          <a:xfrm>
            <a:off x="1524158" y="2800350"/>
            <a:ext cx="6895941" cy="2100126"/>
          </a:xfrm>
          <a:prstGeom prst="rect">
            <a:avLst/>
          </a:prstGeom>
          <a:noFill/>
          <a:ln w="19050" cap="sq">
            <a:solidFill>
              <a:srgbClr val="035193"/>
            </a:solidFill>
            <a:miter lim="800000"/>
          </a:ln>
        </p:spPr>
        <p:txBody>
          <a:bodyPr wrap="square" lIns="1044000" anchor="ctr" anchorCtr="0">
            <a:noAutofit/>
          </a:bodyPr>
          <a:lstStyle/>
          <a:p>
            <a:pPr defTabSz="1371600"/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Dificuldade de identificar</a:t>
            </a:r>
            <a:b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o início e término dos ciclos,</a:t>
            </a:r>
            <a:b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bem como suas intensidades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3F8DE5-4E80-292F-D012-C72B758E0971}"/>
              </a:ext>
            </a:extLst>
          </p:cNvPr>
          <p:cNvSpPr txBox="1"/>
          <p:nvPr/>
        </p:nvSpPr>
        <p:spPr>
          <a:xfrm>
            <a:off x="1524158" y="5991088"/>
            <a:ext cx="6895940" cy="2100126"/>
          </a:xfrm>
          <a:prstGeom prst="rect">
            <a:avLst/>
          </a:prstGeom>
          <a:noFill/>
          <a:ln w="19050" cap="sq">
            <a:solidFill>
              <a:srgbClr val="035193"/>
            </a:solidFill>
            <a:miter lim="800000"/>
          </a:ln>
        </p:spPr>
        <p:txBody>
          <a:bodyPr wrap="square" lIns="1044000" anchor="ctr" anchorCtr="0">
            <a:noAutofit/>
          </a:bodyPr>
          <a:lstStyle/>
          <a:p>
            <a:pPr defTabSz="1371600"/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Imprevisibilidade</a:t>
            </a:r>
            <a:b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dos efeitos dos ciclos</a:t>
            </a:r>
            <a:b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2800" dirty="0">
                <a:solidFill>
                  <a:srgbClr val="035193"/>
                </a:solidFill>
                <a:latin typeface="Poppins SemiBold" panose="00000700000000000000" pitchFamily="2" charset="0"/>
              </a:rPr>
              <a:t>nos preços das ações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047E7FB-E32C-5C61-CDE3-81D950F7977D}"/>
              </a:ext>
            </a:extLst>
          </p:cNvPr>
          <p:cNvSpPr txBox="1"/>
          <p:nvPr/>
        </p:nvSpPr>
        <p:spPr>
          <a:xfrm>
            <a:off x="11022812" y="3967284"/>
            <a:ext cx="6222200" cy="2956995"/>
          </a:xfrm>
          <a:prstGeom prst="rect">
            <a:avLst/>
          </a:prstGeom>
          <a:solidFill>
            <a:srgbClr val="F9AF45"/>
          </a:solidFill>
          <a:ln w="19050" cap="sq">
            <a:solidFill>
              <a:srgbClr val="FAC311"/>
            </a:solidFill>
            <a:miter lim="800000"/>
          </a:ln>
        </p:spPr>
        <p:txBody>
          <a:bodyPr wrap="square" lIns="1044000" anchor="ctr" anchorCtr="0">
            <a:noAutofit/>
          </a:bodyPr>
          <a:lstStyle/>
          <a:p>
            <a:pPr defTabSz="1371600"/>
            <a:r>
              <a:rPr lang="pt-BR" sz="2800" dirty="0">
                <a:solidFill>
                  <a:srgbClr val="002440"/>
                </a:solidFill>
                <a:latin typeface="Poppins SemiBold" panose="00000700000000000000" pitchFamily="2" charset="0"/>
              </a:rPr>
              <a:t>Construção de um</a:t>
            </a:r>
            <a:br>
              <a:rPr lang="pt-BR" sz="2800" dirty="0">
                <a:solidFill>
                  <a:srgbClr val="002440"/>
                </a:solidFill>
                <a:latin typeface="Poppins SemiBold" panose="00000700000000000000" pitchFamily="2" charset="0"/>
              </a:rPr>
            </a:br>
            <a:r>
              <a:rPr lang="pt-BR" sz="2800" dirty="0">
                <a:solidFill>
                  <a:srgbClr val="002440"/>
                </a:solidFill>
                <a:latin typeface="Poppins SemiBold" panose="00000700000000000000" pitchFamily="2" charset="0"/>
              </a:rPr>
              <a:t>portfólio de fundos de renda variável menos dependente dos</a:t>
            </a:r>
            <a:br>
              <a:rPr lang="pt-BR" sz="2800" dirty="0">
                <a:solidFill>
                  <a:srgbClr val="002440"/>
                </a:solidFill>
                <a:latin typeface="Poppins SemiBold" panose="00000700000000000000" pitchFamily="2" charset="0"/>
              </a:rPr>
            </a:br>
            <a:r>
              <a:rPr lang="pt-BR" sz="2800" dirty="0">
                <a:solidFill>
                  <a:srgbClr val="002440"/>
                </a:solidFill>
                <a:latin typeface="Poppins SemiBold" panose="00000700000000000000" pitchFamily="2" charset="0"/>
              </a:rPr>
              <a:t>ciclos econômicos</a:t>
            </a:r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68B99159-D305-D0B8-2297-D1299FB292F7}"/>
              </a:ext>
            </a:extLst>
          </p:cNvPr>
          <p:cNvCxnSpPr>
            <a:cxnSpLocks/>
            <a:stCxn id="10" idx="3"/>
            <a:endCxn id="25" idx="1"/>
          </p:cNvCxnSpPr>
          <p:nvPr/>
        </p:nvCxnSpPr>
        <p:spPr>
          <a:xfrm>
            <a:off x="8420099" y="3850413"/>
            <a:ext cx="2121541" cy="1595368"/>
          </a:xfrm>
          <a:prstGeom prst="bentConnector3">
            <a:avLst/>
          </a:prstGeom>
          <a:ln cap="sq">
            <a:solidFill>
              <a:srgbClr val="03519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78F6F13E-C6AE-8BC1-0395-A3C34247598F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8420098" y="5445781"/>
            <a:ext cx="2121542" cy="1595370"/>
          </a:xfrm>
          <a:prstGeom prst="bentConnector3">
            <a:avLst/>
          </a:prstGeom>
          <a:ln cap="sq">
            <a:solidFill>
              <a:srgbClr val="03519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F7985EF4-B71C-D8D2-A4BA-52B262C4ACA7}"/>
              </a:ext>
            </a:extLst>
          </p:cNvPr>
          <p:cNvGrpSpPr/>
          <p:nvPr/>
        </p:nvGrpSpPr>
        <p:grpSpPr>
          <a:xfrm>
            <a:off x="1042988" y="3250338"/>
            <a:ext cx="1202679" cy="1200150"/>
            <a:chOff x="695325" y="1965371"/>
            <a:chExt cx="801786" cy="800100"/>
          </a:xfrm>
          <a:solidFill>
            <a:schemeClr val="bg1"/>
          </a:solidFill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9F8665D-8AD1-6CA4-F9B9-42A477B00683}"/>
                </a:ext>
              </a:extLst>
            </p:cNvPr>
            <p:cNvSpPr/>
            <p:nvPr/>
          </p:nvSpPr>
          <p:spPr>
            <a:xfrm>
              <a:off x="695325" y="1965371"/>
              <a:ext cx="801786" cy="800100"/>
            </a:xfrm>
            <a:prstGeom prst="rect">
              <a:avLst/>
            </a:prstGeom>
            <a:solidFill>
              <a:srgbClr val="F9A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pt-BR" sz="270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grpSp>
          <p:nvGrpSpPr>
            <p:cNvPr id="38" name="Gráfico 36">
              <a:extLst>
                <a:ext uri="{FF2B5EF4-FFF2-40B4-BE49-F238E27FC236}">
                  <a16:creationId xmlns:a16="http://schemas.microsoft.com/office/drawing/2014/main" id="{DA609755-F8F0-2918-9718-8B2BCE2F38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128" y="2096334"/>
              <a:ext cx="538181" cy="538174"/>
              <a:chOff x="4190847" y="1523847"/>
              <a:chExt cx="3810356" cy="3810304"/>
            </a:xfrm>
            <a:grpFill/>
          </p:grpSpPr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A913577-2CF1-A410-EB7C-EDFEAB427DF7}"/>
                  </a:ext>
                </a:extLst>
              </p:cNvPr>
              <p:cNvSpPr/>
              <p:nvPr/>
            </p:nvSpPr>
            <p:spPr>
              <a:xfrm>
                <a:off x="7265764" y="2123306"/>
                <a:ext cx="352389" cy="907091"/>
              </a:xfrm>
              <a:custGeom>
                <a:avLst/>
                <a:gdLst>
                  <a:gd name="connsiteX0" fmla="*/ 76335 w 352389"/>
                  <a:gd name="connsiteY0" fmla="*/ 907091 h 907091"/>
                  <a:gd name="connsiteX1" fmla="*/ 56751 w 352389"/>
                  <a:gd name="connsiteY1" fmla="*/ 904577 h 907091"/>
                  <a:gd name="connsiteX2" fmla="*/ 2573 w 352389"/>
                  <a:gd name="connsiteY2" fmla="*/ 811384 h 907091"/>
                  <a:gd name="connsiteX3" fmla="*/ 202445 w 352389"/>
                  <a:gd name="connsiteY3" fmla="*/ 56699 h 907091"/>
                  <a:gd name="connsiteX4" fmla="*/ 295638 w 352389"/>
                  <a:gd name="connsiteY4" fmla="*/ 2521 h 907091"/>
                  <a:gd name="connsiteX5" fmla="*/ 349816 w 352389"/>
                  <a:gd name="connsiteY5" fmla="*/ 95714 h 907091"/>
                  <a:gd name="connsiteX6" fmla="*/ 149944 w 352389"/>
                  <a:gd name="connsiteY6" fmla="*/ 850399 h 907091"/>
                  <a:gd name="connsiteX7" fmla="*/ 76335 w 352389"/>
                  <a:gd name="connsiteY7" fmla="*/ 907091 h 90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389" h="907091">
                    <a:moveTo>
                      <a:pt x="76335" y="907091"/>
                    </a:moveTo>
                    <a:cubicBezTo>
                      <a:pt x="69858" y="907091"/>
                      <a:pt x="63304" y="906253"/>
                      <a:pt x="56751" y="904577"/>
                    </a:cubicBezTo>
                    <a:cubicBezTo>
                      <a:pt x="16060" y="893756"/>
                      <a:pt x="-8248" y="852075"/>
                      <a:pt x="2573" y="811384"/>
                    </a:cubicBezTo>
                    <a:lnTo>
                      <a:pt x="202445" y="56699"/>
                    </a:lnTo>
                    <a:cubicBezTo>
                      <a:pt x="213342" y="16008"/>
                      <a:pt x="254947" y="-8147"/>
                      <a:pt x="295638" y="2521"/>
                    </a:cubicBezTo>
                    <a:cubicBezTo>
                      <a:pt x="336329" y="13342"/>
                      <a:pt x="360637" y="55023"/>
                      <a:pt x="349816" y="95714"/>
                    </a:cubicBezTo>
                    <a:lnTo>
                      <a:pt x="149944" y="850399"/>
                    </a:lnTo>
                    <a:cubicBezTo>
                      <a:pt x="140800" y="884536"/>
                      <a:pt x="110015" y="907091"/>
                      <a:pt x="76335" y="907091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795F045D-7671-6B4E-77F6-9629A7917D74}"/>
                  </a:ext>
                </a:extLst>
              </p:cNvPr>
              <p:cNvSpPr/>
              <p:nvPr/>
            </p:nvSpPr>
            <p:spPr>
              <a:xfrm>
                <a:off x="6595162" y="3029432"/>
                <a:ext cx="448713" cy="224002"/>
              </a:xfrm>
              <a:custGeom>
                <a:avLst/>
                <a:gdLst>
                  <a:gd name="connsiteX0" fmla="*/ 372566 w 448713"/>
                  <a:gd name="connsiteY0" fmla="*/ 224003 h 224002"/>
                  <a:gd name="connsiteX1" fmla="*/ 354583 w 448713"/>
                  <a:gd name="connsiteY1" fmla="*/ 221869 h 224002"/>
                  <a:gd name="connsiteX2" fmla="*/ 58241 w 448713"/>
                  <a:gd name="connsiteY2" fmla="*/ 150241 h 224002"/>
                  <a:gd name="connsiteX3" fmla="*/ 2158 w 448713"/>
                  <a:gd name="connsiteY3" fmla="*/ 58268 h 224002"/>
                  <a:gd name="connsiteX4" fmla="*/ 94131 w 448713"/>
                  <a:gd name="connsiteY4" fmla="*/ 2109 h 224002"/>
                  <a:gd name="connsiteX5" fmla="*/ 390473 w 448713"/>
                  <a:gd name="connsiteY5" fmla="*/ 73737 h 224002"/>
                  <a:gd name="connsiteX6" fmla="*/ 446556 w 448713"/>
                  <a:gd name="connsiteY6" fmla="*/ 165786 h 224002"/>
                  <a:gd name="connsiteX7" fmla="*/ 372566 w 448713"/>
                  <a:gd name="connsiteY7" fmla="*/ 224003 h 2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713" h="224002">
                    <a:moveTo>
                      <a:pt x="372566" y="224003"/>
                    </a:moveTo>
                    <a:cubicBezTo>
                      <a:pt x="366622" y="224003"/>
                      <a:pt x="360603" y="223317"/>
                      <a:pt x="354583" y="221869"/>
                    </a:cubicBezTo>
                    <a:lnTo>
                      <a:pt x="58241" y="150241"/>
                    </a:lnTo>
                    <a:cubicBezTo>
                      <a:pt x="17398" y="140335"/>
                      <a:pt x="-7748" y="99187"/>
                      <a:pt x="2158" y="58268"/>
                    </a:cubicBezTo>
                    <a:cubicBezTo>
                      <a:pt x="11988" y="17349"/>
                      <a:pt x="53440" y="-7645"/>
                      <a:pt x="94131" y="2109"/>
                    </a:cubicBezTo>
                    <a:lnTo>
                      <a:pt x="390473" y="73737"/>
                    </a:lnTo>
                    <a:cubicBezTo>
                      <a:pt x="431316" y="83643"/>
                      <a:pt x="456462" y="124791"/>
                      <a:pt x="446556" y="165786"/>
                    </a:cubicBezTo>
                    <a:cubicBezTo>
                      <a:pt x="438174" y="200686"/>
                      <a:pt x="407008" y="224003"/>
                      <a:pt x="372566" y="224003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7F75EF18-C02D-B2A2-9AA8-A3DF626E1409}"/>
                  </a:ext>
                </a:extLst>
              </p:cNvPr>
              <p:cNvSpPr/>
              <p:nvPr/>
            </p:nvSpPr>
            <p:spPr>
              <a:xfrm>
                <a:off x="5706441" y="2814624"/>
                <a:ext cx="744826" cy="295554"/>
              </a:xfrm>
              <a:custGeom>
                <a:avLst/>
                <a:gdLst>
                  <a:gd name="connsiteX0" fmla="*/ 668679 w 744826"/>
                  <a:gd name="connsiteY0" fmla="*/ 295555 h 295554"/>
                  <a:gd name="connsiteX1" fmla="*/ 650696 w 744826"/>
                  <a:gd name="connsiteY1" fmla="*/ 293421 h 295554"/>
                  <a:gd name="connsiteX2" fmla="*/ 58241 w 744826"/>
                  <a:gd name="connsiteY2" fmla="*/ 150241 h 295554"/>
                  <a:gd name="connsiteX3" fmla="*/ 2158 w 744826"/>
                  <a:gd name="connsiteY3" fmla="*/ 58268 h 295554"/>
                  <a:gd name="connsiteX4" fmla="*/ 94131 w 744826"/>
                  <a:gd name="connsiteY4" fmla="*/ 2109 h 295554"/>
                  <a:gd name="connsiteX5" fmla="*/ 686586 w 744826"/>
                  <a:gd name="connsiteY5" fmla="*/ 145288 h 295554"/>
                  <a:gd name="connsiteX6" fmla="*/ 742669 w 744826"/>
                  <a:gd name="connsiteY6" fmla="*/ 237262 h 295554"/>
                  <a:gd name="connsiteX7" fmla="*/ 668679 w 744826"/>
                  <a:gd name="connsiteY7" fmla="*/ 295555 h 29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4826" h="295554">
                    <a:moveTo>
                      <a:pt x="668679" y="295555"/>
                    </a:moveTo>
                    <a:cubicBezTo>
                      <a:pt x="662735" y="295555"/>
                      <a:pt x="656716" y="294869"/>
                      <a:pt x="650696" y="293421"/>
                    </a:cubicBezTo>
                    <a:lnTo>
                      <a:pt x="58241" y="150241"/>
                    </a:lnTo>
                    <a:cubicBezTo>
                      <a:pt x="17398" y="140335"/>
                      <a:pt x="-7748" y="99187"/>
                      <a:pt x="2158" y="58268"/>
                    </a:cubicBezTo>
                    <a:cubicBezTo>
                      <a:pt x="12064" y="17349"/>
                      <a:pt x="53440" y="-7645"/>
                      <a:pt x="94131" y="2109"/>
                    </a:cubicBezTo>
                    <a:lnTo>
                      <a:pt x="686586" y="145288"/>
                    </a:lnTo>
                    <a:cubicBezTo>
                      <a:pt x="727429" y="155195"/>
                      <a:pt x="752575" y="196342"/>
                      <a:pt x="742669" y="237262"/>
                    </a:cubicBezTo>
                    <a:cubicBezTo>
                      <a:pt x="734211" y="272162"/>
                      <a:pt x="703045" y="295555"/>
                      <a:pt x="668679" y="295555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D4EE82-F54F-26F5-E569-527FD7C1B327}"/>
                  </a:ext>
                </a:extLst>
              </p:cNvPr>
              <p:cNvSpPr/>
              <p:nvPr/>
            </p:nvSpPr>
            <p:spPr>
              <a:xfrm>
                <a:off x="5049819" y="3023205"/>
                <a:ext cx="392567" cy="712652"/>
              </a:xfrm>
              <a:custGeom>
                <a:avLst/>
                <a:gdLst>
                  <a:gd name="connsiteX0" fmla="*/ 76231 w 392567"/>
                  <a:gd name="connsiteY0" fmla="*/ 712652 h 712652"/>
                  <a:gd name="connsiteX1" fmla="*/ 46132 w 392567"/>
                  <a:gd name="connsiteY1" fmla="*/ 706480 h 712652"/>
                  <a:gd name="connsiteX2" fmla="*/ 6203 w 392567"/>
                  <a:gd name="connsiteY2" fmla="*/ 606429 h 712652"/>
                  <a:gd name="connsiteX3" fmla="*/ 246385 w 392567"/>
                  <a:gd name="connsiteY3" fmla="*/ 46207 h 712652"/>
                  <a:gd name="connsiteX4" fmla="*/ 346436 w 392567"/>
                  <a:gd name="connsiteY4" fmla="*/ 6202 h 712652"/>
                  <a:gd name="connsiteX5" fmla="*/ 386365 w 392567"/>
                  <a:gd name="connsiteY5" fmla="*/ 106252 h 712652"/>
                  <a:gd name="connsiteX6" fmla="*/ 146182 w 392567"/>
                  <a:gd name="connsiteY6" fmla="*/ 666551 h 712652"/>
                  <a:gd name="connsiteX7" fmla="*/ 76231 w 392567"/>
                  <a:gd name="connsiteY7" fmla="*/ 712652 h 71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567" h="712652">
                    <a:moveTo>
                      <a:pt x="76231" y="712652"/>
                    </a:moveTo>
                    <a:cubicBezTo>
                      <a:pt x="66172" y="712652"/>
                      <a:pt x="55962" y="710747"/>
                      <a:pt x="46132" y="706480"/>
                    </a:cubicBezTo>
                    <a:cubicBezTo>
                      <a:pt x="7498" y="689868"/>
                      <a:pt x="-10408" y="645063"/>
                      <a:pt x="6203" y="606429"/>
                    </a:cubicBezTo>
                    <a:lnTo>
                      <a:pt x="246385" y="46207"/>
                    </a:lnTo>
                    <a:cubicBezTo>
                      <a:pt x="262921" y="7497"/>
                      <a:pt x="307726" y="-10410"/>
                      <a:pt x="346436" y="6202"/>
                    </a:cubicBezTo>
                    <a:cubicBezTo>
                      <a:pt x="385069" y="22737"/>
                      <a:pt x="402976" y="67543"/>
                      <a:pt x="386365" y="106252"/>
                    </a:cubicBezTo>
                    <a:lnTo>
                      <a:pt x="146182" y="666551"/>
                    </a:lnTo>
                    <a:cubicBezTo>
                      <a:pt x="133914" y="695431"/>
                      <a:pt x="105797" y="712652"/>
                      <a:pt x="76231" y="712652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E099EF7C-97EF-24A3-4C29-DB504F8376B3}"/>
                  </a:ext>
                </a:extLst>
              </p:cNvPr>
              <p:cNvSpPr/>
              <p:nvPr/>
            </p:nvSpPr>
            <p:spPr>
              <a:xfrm>
                <a:off x="4615709" y="3863528"/>
                <a:ext cx="466479" cy="885331"/>
              </a:xfrm>
              <a:custGeom>
                <a:avLst/>
                <a:gdLst>
                  <a:gd name="connsiteX0" fmla="*/ 76230 w 466479"/>
                  <a:gd name="connsiteY0" fmla="*/ 885332 h 885331"/>
                  <a:gd name="connsiteX1" fmla="*/ 46207 w 466479"/>
                  <a:gd name="connsiteY1" fmla="*/ 879160 h 885331"/>
                  <a:gd name="connsiteX2" fmla="*/ 6202 w 466479"/>
                  <a:gd name="connsiteY2" fmla="*/ 779109 h 885331"/>
                  <a:gd name="connsiteX3" fmla="*/ 320222 w 466479"/>
                  <a:gd name="connsiteY3" fmla="*/ 46294 h 885331"/>
                  <a:gd name="connsiteX4" fmla="*/ 420273 w 466479"/>
                  <a:gd name="connsiteY4" fmla="*/ 6289 h 885331"/>
                  <a:gd name="connsiteX5" fmla="*/ 460278 w 466479"/>
                  <a:gd name="connsiteY5" fmla="*/ 106339 h 885331"/>
                  <a:gd name="connsiteX6" fmla="*/ 146257 w 466479"/>
                  <a:gd name="connsiteY6" fmla="*/ 839155 h 885331"/>
                  <a:gd name="connsiteX7" fmla="*/ 76230 w 466479"/>
                  <a:gd name="connsiteY7" fmla="*/ 885332 h 88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479" h="885331">
                    <a:moveTo>
                      <a:pt x="76230" y="885332"/>
                    </a:moveTo>
                    <a:cubicBezTo>
                      <a:pt x="66171" y="885332"/>
                      <a:pt x="55960" y="883427"/>
                      <a:pt x="46207" y="879160"/>
                    </a:cubicBezTo>
                    <a:cubicBezTo>
                      <a:pt x="7497" y="862548"/>
                      <a:pt x="-10410" y="817742"/>
                      <a:pt x="6202" y="779109"/>
                    </a:cubicBezTo>
                    <a:lnTo>
                      <a:pt x="320222" y="46294"/>
                    </a:lnTo>
                    <a:cubicBezTo>
                      <a:pt x="336834" y="7431"/>
                      <a:pt x="381792" y="-10476"/>
                      <a:pt x="420273" y="6289"/>
                    </a:cubicBezTo>
                    <a:cubicBezTo>
                      <a:pt x="458982" y="22900"/>
                      <a:pt x="476889" y="67706"/>
                      <a:pt x="460278" y="106339"/>
                    </a:cubicBezTo>
                    <a:lnTo>
                      <a:pt x="146257" y="839155"/>
                    </a:lnTo>
                    <a:cubicBezTo>
                      <a:pt x="133913" y="868111"/>
                      <a:pt x="105795" y="885332"/>
                      <a:pt x="76230" y="885332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520A53C-0029-329D-3D1F-3F4AFCDC27C7}"/>
                  </a:ext>
                </a:extLst>
              </p:cNvPr>
              <p:cNvSpPr/>
              <p:nvPr/>
            </p:nvSpPr>
            <p:spPr>
              <a:xfrm>
                <a:off x="5105247" y="2438247"/>
                <a:ext cx="762000" cy="762000"/>
              </a:xfrm>
              <a:custGeom>
                <a:avLst/>
                <a:gdLst>
                  <a:gd name="connsiteX0" fmla="*/ 381000 w 762000"/>
                  <a:gd name="connsiteY0" fmla="*/ 762000 h 762000"/>
                  <a:gd name="connsiteX1" fmla="*/ 0 w 762000"/>
                  <a:gd name="connsiteY1" fmla="*/ 381000 h 762000"/>
                  <a:gd name="connsiteX2" fmla="*/ 381000 w 762000"/>
                  <a:gd name="connsiteY2" fmla="*/ 0 h 762000"/>
                  <a:gd name="connsiteX3" fmla="*/ 762000 w 762000"/>
                  <a:gd name="connsiteY3" fmla="*/ 381000 h 762000"/>
                  <a:gd name="connsiteX4" fmla="*/ 381000 w 762000"/>
                  <a:gd name="connsiteY4" fmla="*/ 762000 h 762000"/>
                  <a:gd name="connsiteX5" fmla="*/ 381000 w 762000"/>
                  <a:gd name="connsiteY5" fmla="*/ 152400 h 762000"/>
                  <a:gd name="connsiteX6" fmla="*/ 152400 w 762000"/>
                  <a:gd name="connsiteY6" fmla="*/ 381000 h 762000"/>
                  <a:gd name="connsiteX7" fmla="*/ 381000 w 762000"/>
                  <a:gd name="connsiteY7" fmla="*/ 609600 h 762000"/>
                  <a:gd name="connsiteX8" fmla="*/ 609600 w 762000"/>
                  <a:gd name="connsiteY8" fmla="*/ 381000 h 762000"/>
                  <a:gd name="connsiteX9" fmla="*/ 381000 w 762000"/>
                  <a:gd name="connsiteY9" fmla="*/ 1524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762000">
                    <a:moveTo>
                      <a:pt x="381000" y="762000"/>
                    </a:moveTo>
                    <a:cubicBezTo>
                      <a:pt x="174498" y="762000"/>
                      <a:pt x="0" y="587502"/>
                      <a:pt x="0" y="381000"/>
                    </a:cubicBezTo>
                    <a:cubicBezTo>
                      <a:pt x="0" y="174498"/>
                      <a:pt x="174498" y="0"/>
                      <a:pt x="381000" y="0"/>
                    </a:cubicBezTo>
                    <a:cubicBezTo>
                      <a:pt x="587502" y="0"/>
                      <a:pt x="762000" y="174498"/>
                      <a:pt x="762000" y="381000"/>
                    </a:cubicBezTo>
                    <a:cubicBezTo>
                      <a:pt x="762000" y="587502"/>
                      <a:pt x="587502" y="762000"/>
                      <a:pt x="381000" y="762000"/>
                    </a:cubicBezTo>
                    <a:close/>
                    <a:moveTo>
                      <a:pt x="381000" y="152400"/>
                    </a:moveTo>
                    <a:cubicBezTo>
                      <a:pt x="257099" y="152400"/>
                      <a:pt x="152400" y="257099"/>
                      <a:pt x="152400" y="381000"/>
                    </a:cubicBezTo>
                    <a:cubicBezTo>
                      <a:pt x="152400" y="504901"/>
                      <a:pt x="257099" y="609600"/>
                      <a:pt x="381000" y="609600"/>
                    </a:cubicBezTo>
                    <a:cubicBezTo>
                      <a:pt x="504901" y="609600"/>
                      <a:pt x="609600" y="504901"/>
                      <a:pt x="609600" y="381000"/>
                    </a:cubicBezTo>
                    <a:cubicBezTo>
                      <a:pt x="609600" y="257099"/>
                      <a:pt x="504901" y="152400"/>
                      <a:pt x="38100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73D44DB9-4CA8-993B-A908-6D0FA6DF9446}"/>
                  </a:ext>
                </a:extLst>
              </p:cNvPr>
              <p:cNvSpPr/>
              <p:nvPr/>
            </p:nvSpPr>
            <p:spPr>
              <a:xfrm>
                <a:off x="6882841" y="2867863"/>
                <a:ext cx="762000" cy="762000"/>
              </a:xfrm>
              <a:custGeom>
                <a:avLst/>
                <a:gdLst>
                  <a:gd name="connsiteX0" fmla="*/ 381000 w 762000"/>
                  <a:gd name="connsiteY0" fmla="*/ 762000 h 762000"/>
                  <a:gd name="connsiteX1" fmla="*/ 0 w 762000"/>
                  <a:gd name="connsiteY1" fmla="*/ 381000 h 762000"/>
                  <a:gd name="connsiteX2" fmla="*/ 381000 w 762000"/>
                  <a:gd name="connsiteY2" fmla="*/ 0 h 762000"/>
                  <a:gd name="connsiteX3" fmla="*/ 762000 w 762000"/>
                  <a:gd name="connsiteY3" fmla="*/ 381000 h 762000"/>
                  <a:gd name="connsiteX4" fmla="*/ 381000 w 762000"/>
                  <a:gd name="connsiteY4" fmla="*/ 762000 h 762000"/>
                  <a:gd name="connsiteX5" fmla="*/ 381000 w 762000"/>
                  <a:gd name="connsiteY5" fmla="*/ 152400 h 762000"/>
                  <a:gd name="connsiteX6" fmla="*/ 152400 w 762000"/>
                  <a:gd name="connsiteY6" fmla="*/ 381000 h 762000"/>
                  <a:gd name="connsiteX7" fmla="*/ 381000 w 762000"/>
                  <a:gd name="connsiteY7" fmla="*/ 609600 h 762000"/>
                  <a:gd name="connsiteX8" fmla="*/ 609600 w 762000"/>
                  <a:gd name="connsiteY8" fmla="*/ 381000 h 762000"/>
                  <a:gd name="connsiteX9" fmla="*/ 381000 w 762000"/>
                  <a:gd name="connsiteY9" fmla="*/ 1524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762000">
                    <a:moveTo>
                      <a:pt x="381000" y="762000"/>
                    </a:moveTo>
                    <a:cubicBezTo>
                      <a:pt x="174498" y="762000"/>
                      <a:pt x="0" y="587502"/>
                      <a:pt x="0" y="381000"/>
                    </a:cubicBezTo>
                    <a:cubicBezTo>
                      <a:pt x="0" y="174498"/>
                      <a:pt x="174498" y="0"/>
                      <a:pt x="381000" y="0"/>
                    </a:cubicBezTo>
                    <a:cubicBezTo>
                      <a:pt x="587502" y="0"/>
                      <a:pt x="762000" y="174498"/>
                      <a:pt x="762000" y="381000"/>
                    </a:cubicBezTo>
                    <a:cubicBezTo>
                      <a:pt x="762000" y="587502"/>
                      <a:pt x="587502" y="762000"/>
                      <a:pt x="381000" y="762000"/>
                    </a:cubicBezTo>
                    <a:close/>
                    <a:moveTo>
                      <a:pt x="381000" y="152400"/>
                    </a:moveTo>
                    <a:cubicBezTo>
                      <a:pt x="257099" y="152400"/>
                      <a:pt x="152400" y="257099"/>
                      <a:pt x="152400" y="381000"/>
                    </a:cubicBezTo>
                    <a:cubicBezTo>
                      <a:pt x="152400" y="504901"/>
                      <a:pt x="257099" y="609600"/>
                      <a:pt x="381000" y="609600"/>
                    </a:cubicBezTo>
                    <a:cubicBezTo>
                      <a:pt x="504901" y="609600"/>
                      <a:pt x="609600" y="504901"/>
                      <a:pt x="609600" y="381000"/>
                    </a:cubicBezTo>
                    <a:cubicBezTo>
                      <a:pt x="609600" y="257099"/>
                      <a:pt x="504901" y="152400"/>
                      <a:pt x="38100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AB56B9F3-B0A1-AF6C-B208-DD6605F708AF}"/>
                  </a:ext>
                </a:extLst>
              </p:cNvPr>
              <p:cNvSpPr/>
              <p:nvPr/>
            </p:nvSpPr>
            <p:spPr>
              <a:xfrm>
                <a:off x="7238847" y="1523847"/>
                <a:ext cx="762000" cy="761999"/>
              </a:xfrm>
              <a:custGeom>
                <a:avLst/>
                <a:gdLst>
                  <a:gd name="connsiteX0" fmla="*/ 381000 w 762000"/>
                  <a:gd name="connsiteY0" fmla="*/ 762000 h 761999"/>
                  <a:gd name="connsiteX1" fmla="*/ 0 w 762000"/>
                  <a:gd name="connsiteY1" fmla="*/ 381000 h 761999"/>
                  <a:gd name="connsiteX2" fmla="*/ 381000 w 762000"/>
                  <a:gd name="connsiteY2" fmla="*/ 0 h 761999"/>
                  <a:gd name="connsiteX3" fmla="*/ 762000 w 762000"/>
                  <a:gd name="connsiteY3" fmla="*/ 381000 h 761999"/>
                  <a:gd name="connsiteX4" fmla="*/ 381000 w 762000"/>
                  <a:gd name="connsiteY4" fmla="*/ 762000 h 761999"/>
                  <a:gd name="connsiteX5" fmla="*/ 381000 w 762000"/>
                  <a:gd name="connsiteY5" fmla="*/ 152400 h 761999"/>
                  <a:gd name="connsiteX6" fmla="*/ 152400 w 762000"/>
                  <a:gd name="connsiteY6" fmla="*/ 381000 h 761999"/>
                  <a:gd name="connsiteX7" fmla="*/ 381000 w 762000"/>
                  <a:gd name="connsiteY7" fmla="*/ 609600 h 761999"/>
                  <a:gd name="connsiteX8" fmla="*/ 609600 w 762000"/>
                  <a:gd name="connsiteY8" fmla="*/ 381000 h 761999"/>
                  <a:gd name="connsiteX9" fmla="*/ 381000 w 762000"/>
                  <a:gd name="connsiteY9" fmla="*/ 152400 h 76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761999">
                    <a:moveTo>
                      <a:pt x="381000" y="762000"/>
                    </a:moveTo>
                    <a:cubicBezTo>
                      <a:pt x="174498" y="762000"/>
                      <a:pt x="0" y="587502"/>
                      <a:pt x="0" y="381000"/>
                    </a:cubicBezTo>
                    <a:cubicBezTo>
                      <a:pt x="0" y="174498"/>
                      <a:pt x="174498" y="0"/>
                      <a:pt x="381000" y="0"/>
                    </a:cubicBezTo>
                    <a:cubicBezTo>
                      <a:pt x="587502" y="0"/>
                      <a:pt x="762000" y="174498"/>
                      <a:pt x="762000" y="381000"/>
                    </a:cubicBezTo>
                    <a:cubicBezTo>
                      <a:pt x="762000" y="587502"/>
                      <a:pt x="587502" y="762000"/>
                      <a:pt x="381000" y="762000"/>
                    </a:cubicBezTo>
                    <a:close/>
                    <a:moveTo>
                      <a:pt x="381000" y="152400"/>
                    </a:moveTo>
                    <a:cubicBezTo>
                      <a:pt x="257099" y="152400"/>
                      <a:pt x="152400" y="257099"/>
                      <a:pt x="152400" y="381000"/>
                    </a:cubicBezTo>
                    <a:cubicBezTo>
                      <a:pt x="152400" y="504901"/>
                      <a:pt x="257099" y="609600"/>
                      <a:pt x="381000" y="609600"/>
                    </a:cubicBezTo>
                    <a:cubicBezTo>
                      <a:pt x="504901" y="609600"/>
                      <a:pt x="609600" y="504901"/>
                      <a:pt x="609600" y="381000"/>
                    </a:cubicBezTo>
                    <a:cubicBezTo>
                      <a:pt x="609600" y="257099"/>
                      <a:pt x="504901" y="152400"/>
                      <a:pt x="38100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B221C5A6-0791-1FEF-B5AA-042C8E3CFBC2}"/>
                  </a:ext>
                </a:extLst>
              </p:cNvPr>
              <p:cNvSpPr/>
              <p:nvPr/>
            </p:nvSpPr>
            <p:spPr>
              <a:xfrm>
                <a:off x="4190847" y="4571847"/>
                <a:ext cx="761999" cy="762000"/>
              </a:xfrm>
              <a:custGeom>
                <a:avLst/>
                <a:gdLst>
                  <a:gd name="connsiteX0" fmla="*/ 381000 w 761999"/>
                  <a:gd name="connsiteY0" fmla="*/ 762000 h 762000"/>
                  <a:gd name="connsiteX1" fmla="*/ 0 w 761999"/>
                  <a:gd name="connsiteY1" fmla="*/ 381000 h 762000"/>
                  <a:gd name="connsiteX2" fmla="*/ 381000 w 761999"/>
                  <a:gd name="connsiteY2" fmla="*/ 0 h 762000"/>
                  <a:gd name="connsiteX3" fmla="*/ 762000 w 761999"/>
                  <a:gd name="connsiteY3" fmla="*/ 381000 h 762000"/>
                  <a:gd name="connsiteX4" fmla="*/ 381000 w 761999"/>
                  <a:gd name="connsiteY4" fmla="*/ 762000 h 762000"/>
                  <a:gd name="connsiteX5" fmla="*/ 381000 w 761999"/>
                  <a:gd name="connsiteY5" fmla="*/ 152400 h 762000"/>
                  <a:gd name="connsiteX6" fmla="*/ 152400 w 761999"/>
                  <a:gd name="connsiteY6" fmla="*/ 381000 h 762000"/>
                  <a:gd name="connsiteX7" fmla="*/ 381000 w 761999"/>
                  <a:gd name="connsiteY7" fmla="*/ 609600 h 762000"/>
                  <a:gd name="connsiteX8" fmla="*/ 609600 w 761999"/>
                  <a:gd name="connsiteY8" fmla="*/ 381000 h 762000"/>
                  <a:gd name="connsiteX9" fmla="*/ 381000 w 761999"/>
                  <a:gd name="connsiteY9" fmla="*/ 1524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1999" h="762000">
                    <a:moveTo>
                      <a:pt x="381000" y="762000"/>
                    </a:moveTo>
                    <a:cubicBezTo>
                      <a:pt x="174498" y="762000"/>
                      <a:pt x="0" y="587502"/>
                      <a:pt x="0" y="381000"/>
                    </a:cubicBezTo>
                    <a:cubicBezTo>
                      <a:pt x="0" y="174498"/>
                      <a:pt x="174498" y="0"/>
                      <a:pt x="381000" y="0"/>
                    </a:cubicBezTo>
                    <a:cubicBezTo>
                      <a:pt x="587502" y="0"/>
                      <a:pt x="762000" y="174498"/>
                      <a:pt x="762000" y="381000"/>
                    </a:cubicBezTo>
                    <a:cubicBezTo>
                      <a:pt x="762000" y="587502"/>
                      <a:pt x="587502" y="762000"/>
                      <a:pt x="381000" y="762000"/>
                    </a:cubicBezTo>
                    <a:close/>
                    <a:moveTo>
                      <a:pt x="381000" y="152400"/>
                    </a:moveTo>
                    <a:cubicBezTo>
                      <a:pt x="257099" y="152400"/>
                      <a:pt x="152400" y="257099"/>
                      <a:pt x="152400" y="381000"/>
                    </a:cubicBezTo>
                    <a:cubicBezTo>
                      <a:pt x="152400" y="504901"/>
                      <a:pt x="257099" y="609600"/>
                      <a:pt x="381000" y="609600"/>
                    </a:cubicBezTo>
                    <a:cubicBezTo>
                      <a:pt x="504901" y="609600"/>
                      <a:pt x="609600" y="504901"/>
                      <a:pt x="609600" y="381000"/>
                    </a:cubicBezTo>
                    <a:cubicBezTo>
                      <a:pt x="609600" y="257099"/>
                      <a:pt x="504901" y="152400"/>
                      <a:pt x="38100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4A15826-912D-0927-107D-6AD10D59A3C6}"/>
                  </a:ext>
                </a:extLst>
              </p:cNvPr>
              <p:cNvSpPr/>
              <p:nvPr/>
            </p:nvSpPr>
            <p:spPr>
              <a:xfrm>
                <a:off x="4800371" y="2299119"/>
                <a:ext cx="344306" cy="753375"/>
              </a:xfrm>
              <a:custGeom>
                <a:avLst/>
                <a:gdLst>
                  <a:gd name="connsiteX0" fmla="*/ 96774 w 344306"/>
                  <a:gd name="connsiteY0" fmla="*/ 753376 h 753375"/>
                  <a:gd name="connsiteX1" fmla="*/ 23165 w 344306"/>
                  <a:gd name="connsiteY1" fmla="*/ 696683 h 753375"/>
                  <a:gd name="connsiteX2" fmla="*/ 215874 w 344306"/>
                  <a:gd name="connsiteY2" fmla="*/ 20713 h 753375"/>
                  <a:gd name="connsiteX3" fmla="*/ 323621 w 344306"/>
                  <a:gd name="connsiteY3" fmla="*/ 23989 h 753375"/>
                  <a:gd name="connsiteX4" fmla="*/ 320345 w 344306"/>
                  <a:gd name="connsiteY4" fmla="*/ 131736 h 753375"/>
                  <a:gd name="connsiteX5" fmla="*/ 170459 w 344306"/>
                  <a:gd name="connsiteY5" fmla="*/ 657516 h 753375"/>
                  <a:gd name="connsiteX6" fmla="*/ 116357 w 344306"/>
                  <a:gd name="connsiteY6" fmla="*/ 750709 h 753375"/>
                  <a:gd name="connsiteX7" fmla="*/ 96774 w 344306"/>
                  <a:gd name="connsiteY7" fmla="*/ 753376 h 75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306" h="753375">
                    <a:moveTo>
                      <a:pt x="96774" y="753376"/>
                    </a:moveTo>
                    <a:cubicBezTo>
                      <a:pt x="63093" y="753376"/>
                      <a:pt x="32232" y="730821"/>
                      <a:pt x="23165" y="696683"/>
                    </a:cubicBezTo>
                    <a:cubicBezTo>
                      <a:pt x="-41758" y="452614"/>
                      <a:pt x="32080" y="193611"/>
                      <a:pt x="215874" y="20713"/>
                    </a:cubicBezTo>
                    <a:cubicBezTo>
                      <a:pt x="246507" y="-8091"/>
                      <a:pt x="294665" y="-6719"/>
                      <a:pt x="323621" y="23989"/>
                    </a:cubicBezTo>
                    <a:cubicBezTo>
                      <a:pt x="352425" y="54622"/>
                      <a:pt x="350977" y="102856"/>
                      <a:pt x="320345" y="131736"/>
                    </a:cubicBezTo>
                    <a:cubicBezTo>
                      <a:pt x="177393" y="266229"/>
                      <a:pt x="119938" y="467702"/>
                      <a:pt x="170459" y="657516"/>
                    </a:cubicBezTo>
                    <a:cubicBezTo>
                      <a:pt x="181280" y="698207"/>
                      <a:pt x="157048" y="739888"/>
                      <a:pt x="116357" y="750709"/>
                    </a:cubicBezTo>
                    <a:cubicBezTo>
                      <a:pt x="109804" y="752538"/>
                      <a:pt x="103251" y="753376"/>
                      <a:pt x="96774" y="75337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C4D70E23-2D62-810E-9B1C-2B4C464CBB5E}"/>
                  </a:ext>
                </a:extLst>
              </p:cNvPr>
              <p:cNvSpPr/>
              <p:nvPr/>
            </p:nvSpPr>
            <p:spPr>
              <a:xfrm>
                <a:off x="7458208" y="4791208"/>
                <a:ext cx="542995" cy="542944"/>
              </a:xfrm>
              <a:custGeom>
                <a:avLst/>
                <a:gdLst>
                  <a:gd name="connsiteX0" fmla="*/ 229152 w 542995"/>
                  <a:gd name="connsiteY0" fmla="*/ 542944 h 542944"/>
                  <a:gd name="connsiteX1" fmla="*/ 22346 w 542995"/>
                  <a:gd name="connsiteY1" fmla="*/ 453333 h 542944"/>
                  <a:gd name="connsiteX2" fmla="*/ 22346 w 542995"/>
                  <a:gd name="connsiteY2" fmla="*/ 345586 h 542944"/>
                  <a:gd name="connsiteX3" fmla="*/ 130092 w 542995"/>
                  <a:gd name="connsiteY3" fmla="*/ 345586 h 542944"/>
                  <a:gd name="connsiteX4" fmla="*/ 263519 w 542995"/>
                  <a:gd name="connsiteY4" fmla="*/ 385896 h 542944"/>
                  <a:gd name="connsiteX5" fmla="*/ 385972 w 542995"/>
                  <a:gd name="connsiteY5" fmla="*/ 263366 h 542944"/>
                  <a:gd name="connsiteX6" fmla="*/ 345586 w 542995"/>
                  <a:gd name="connsiteY6" fmla="*/ 130092 h 542944"/>
                  <a:gd name="connsiteX7" fmla="*/ 345586 w 542995"/>
                  <a:gd name="connsiteY7" fmla="*/ 22346 h 542944"/>
                  <a:gd name="connsiteX8" fmla="*/ 453333 w 542995"/>
                  <a:gd name="connsiteY8" fmla="*/ 22346 h 542944"/>
                  <a:gd name="connsiteX9" fmla="*/ 533191 w 542995"/>
                  <a:gd name="connsiteY9" fmla="*/ 302838 h 542944"/>
                  <a:gd name="connsiteX10" fmla="*/ 302990 w 542995"/>
                  <a:gd name="connsiteY10" fmla="*/ 533114 h 542944"/>
                  <a:gd name="connsiteX11" fmla="*/ 229152 w 542995"/>
                  <a:gd name="connsiteY11" fmla="*/ 542944 h 54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95" h="542944">
                    <a:moveTo>
                      <a:pt x="229152" y="542944"/>
                    </a:moveTo>
                    <a:cubicBezTo>
                      <a:pt x="153715" y="542944"/>
                      <a:pt x="81020" y="512007"/>
                      <a:pt x="22346" y="453333"/>
                    </a:cubicBezTo>
                    <a:cubicBezTo>
                      <a:pt x="-7449" y="423539"/>
                      <a:pt x="-7449" y="375380"/>
                      <a:pt x="22346" y="345586"/>
                    </a:cubicBezTo>
                    <a:cubicBezTo>
                      <a:pt x="52140" y="315792"/>
                      <a:pt x="100298" y="315792"/>
                      <a:pt x="130092" y="345586"/>
                    </a:cubicBezTo>
                    <a:cubicBezTo>
                      <a:pt x="179699" y="395116"/>
                      <a:pt x="229915" y="394811"/>
                      <a:pt x="263519" y="385896"/>
                    </a:cubicBezTo>
                    <a:cubicBezTo>
                      <a:pt x="320364" y="370656"/>
                      <a:pt x="370732" y="320288"/>
                      <a:pt x="385972" y="263366"/>
                    </a:cubicBezTo>
                    <a:cubicBezTo>
                      <a:pt x="394887" y="229991"/>
                      <a:pt x="395192" y="179623"/>
                      <a:pt x="345586" y="130092"/>
                    </a:cubicBezTo>
                    <a:cubicBezTo>
                      <a:pt x="315792" y="100375"/>
                      <a:pt x="315792" y="52140"/>
                      <a:pt x="345586" y="22346"/>
                    </a:cubicBezTo>
                    <a:cubicBezTo>
                      <a:pt x="375228" y="-7449"/>
                      <a:pt x="423539" y="-7449"/>
                      <a:pt x="453333" y="22346"/>
                    </a:cubicBezTo>
                    <a:cubicBezTo>
                      <a:pt x="531057" y="99917"/>
                      <a:pt x="560089" y="202101"/>
                      <a:pt x="533191" y="302838"/>
                    </a:cubicBezTo>
                    <a:cubicBezTo>
                      <a:pt x="503625" y="413099"/>
                      <a:pt x="413328" y="503549"/>
                      <a:pt x="302990" y="533114"/>
                    </a:cubicBezTo>
                    <a:cubicBezTo>
                      <a:pt x="278301" y="539744"/>
                      <a:pt x="253613" y="542944"/>
                      <a:pt x="229152" y="542944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D864D303-C9A4-911C-F3B2-5DAF5F65DB88}"/>
                  </a:ext>
                </a:extLst>
              </p:cNvPr>
              <p:cNvSpPr/>
              <p:nvPr/>
            </p:nvSpPr>
            <p:spPr>
              <a:xfrm>
                <a:off x="6819118" y="4152118"/>
                <a:ext cx="475678" cy="475659"/>
              </a:xfrm>
              <a:custGeom>
                <a:avLst/>
                <a:gdLst>
                  <a:gd name="connsiteX0" fmla="*/ 76219 w 475678"/>
                  <a:gd name="connsiteY0" fmla="*/ 475659 h 475659"/>
                  <a:gd name="connsiteX1" fmla="*/ 22346 w 475678"/>
                  <a:gd name="connsiteY1" fmla="*/ 453333 h 475659"/>
                  <a:gd name="connsiteX2" fmla="*/ 22346 w 475678"/>
                  <a:gd name="connsiteY2" fmla="*/ 345586 h 475659"/>
                  <a:gd name="connsiteX3" fmla="*/ 345586 w 475678"/>
                  <a:gd name="connsiteY3" fmla="*/ 22346 h 475659"/>
                  <a:gd name="connsiteX4" fmla="*/ 453333 w 475678"/>
                  <a:gd name="connsiteY4" fmla="*/ 22346 h 475659"/>
                  <a:gd name="connsiteX5" fmla="*/ 453333 w 475678"/>
                  <a:gd name="connsiteY5" fmla="*/ 130092 h 475659"/>
                  <a:gd name="connsiteX6" fmla="*/ 130092 w 475678"/>
                  <a:gd name="connsiteY6" fmla="*/ 453333 h 475659"/>
                  <a:gd name="connsiteX7" fmla="*/ 76219 w 475678"/>
                  <a:gd name="connsiteY7" fmla="*/ 475659 h 475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5678" h="475659">
                    <a:moveTo>
                      <a:pt x="76219" y="475659"/>
                    </a:moveTo>
                    <a:cubicBezTo>
                      <a:pt x="56712" y="475659"/>
                      <a:pt x="37205" y="468192"/>
                      <a:pt x="22346" y="453333"/>
                    </a:cubicBezTo>
                    <a:cubicBezTo>
                      <a:pt x="-7449" y="423539"/>
                      <a:pt x="-7449" y="375380"/>
                      <a:pt x="22346" y="345586"/>
                    </a:cubicBezTo>
                    <a:lnTo>
                      <a:pt x="345586" y="22346"/>
                    </a:lnTo>
                    <a:cubicBezTo>
                      <a:pt x="375380" y="-7449"/>
                      <a:pt x="423539" y="-7449"/>
                      <a:pt x="453333" y="22346"/>
                    </a:cubicBezTo>
                    <a:cubicBezTo>
                      <a:pt x="483127" y="52140"/>
                      <a:pt x="483127" y="100298"/>
                      <a:pt x="453333" y="130092"/>
                    </a:cubicBezTo>
                    <a:lnTo>
                      <a:pt x="130092" y="453333"/>
                    </a:lnTo>
                    <a:cubicBezTo>
                      <a:pt x="115233" y="468268"/>
                      <a:pt x="95726" y="475659"/>
                      <a:pt x="76219" y="475659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F0CD8A86-4000-D618-D4CB-723D110334FB}"/>
                  </a:ext>
                </a:extLst>
              </p:cNvPr>
              <p:cNvSpPr/>
              <p:nvPr/>
            </p:nvSpPr>
            <p:spPr>
              <a:xfrm>
                <a:off x="6819118" y="4475359"/>
                <a:ext cx="791527" cy="791508"/>
              </a:xfrm>
              <a:custGeom>
                <a:avLst/>
                <a:gdLst>
                  <a:gd name="connsiteX0" fmla="*/ 715308 w 791527"/>
                  <a:gd name="connsiteY0" fmla="*/ 791508 h 791508"/>
                  <a:gd name="connsiteX1" fmla="*/ 661435 w 791527"/>
                  <a:gd name="connsiteY1" fmla="*/ 769182 h 791508"/>
                  <a:gd name="connsiteX2" fmla="*/ 22346 w 791527"/>
                  <a:gd name="connsiteY2" fmla="*/ 130092 h 791508"/>
                  <a:gd name="connsiteX3" fmla="*/ 22346 w 791527"/>
                  <a:gd name="connsiteY3" fmla="*/ 22346 h 791508"/>
                  <a:gd name="connsiteX4" fmla="*/ 130092 w 791527"/>
                  <a:gd name="connsiteY4" fmla="*/ 22346 h 791508"/>
                  <a:gd name="connsiteX5" fmla="*/ 769182 w 791527"/>
                  <a:gd name="connsiteY5" fmla="*/ 661435 h 791508"/>
                  <a:gd name="connsiteX6" fmla="*/ 769182 w 791527"/>
                  <a:gd name="connsiteY6" fmla="*/ 769182 h 791508"/>
                  <a:gd name="connsiteX7" fmla="*/ 715308 w 791527"/>
                  <a:gd name="connsiteY7" fmla="*/ 791508 h 79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1527" h="791508">
                    <a:moveTo>
                      <a:pt x="715308" y="791508"/>
                    </a:moveTo>
                    <a:cubicBezTo>
                      <a:pt x="695801" y="791508"/>
                      <a:pt x="676294" y="784041"/>
                      <a:pt x="661435" y="769182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769182" y="661435"/>
                    </a:lnTo>
                    <a:cubicBezTo>
                      <a:pt x="798976" y="691229"/>
                      <a:pt x="798976" y="739388"/>
                      <a:pt x="769182" y="769182"/>
                    </a:cubicBezTo>
                    <a:cubicBezTo>
                      <a:pt x="754323" y="784041"/>
                      <a:pt x="734816" y="791508"/>
                      <a:pt x="715308" y="791508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AA9002ED-6C7C-28CA-E086-2FD180C29F85}"/>
                  </a:ext>
                </a:extLst>
              </p:cNvPr>
              <p:cNvSpPr/>
              <p:nvPr/>
            </p:nvSpPr>
            <p:spPr>
              <a:xfrm>
                <a:off x="7142359" y="4152118"/>
                <a:ext cx="791527" cy="791508"/>
              </a:xfrm>
              <a:custGeom>
                <a:avLst/>
                <a:gdLst>
                  <a:gd name="connsiteX0" fmla="*/ 715308 w 791527"/>
                  <a:gd name="connsiteY0" fmla="*/ 791508 h 791508"/>
                  <a:gd name="connsiteX1" fmla="*/ 661435 w 791527"/>
                  <a:gd name="connsiteY1" fmla="*/ 769182 h 791508"/>
                  <a:gd name="connsiteX2" fmla="*/ 22346 w 791527"/>
                  <a:gd name="connsiteY2" fmla="*/ 130092 h 791508"/>
                  <a:gd name="connsiteX3" fmla="*/ 22346 w 791527"/>
                  <a:gd name="connsiteY3" fmla="*/ 22346 h 791508"/>
                  <a:gd name="connsiteX4" fmla="*/ 130092 w 791527"/>
                  <a:gd name="connsiteY4" fmla="*/ 22346 h 791508"/>
                  <a:gd name="connsiteX5" fmla="*/ 769182 w 791527"/>
                  <a:gd name="connsiteY5" fmla="*/ 661435 h 791508"/>
                  <a:gd name="connsiteX6" fmla="*/ 769182 w 791527"/>
                  <a:gd name="connsiteY6" fmla="*/ 769182 h 791508"/>
                  <a:gd name="connsiteX7" fmla="*/ 715308 w 791527"/>
                  <a:gd name="connsiteY7" fmla="*/ 791508 h 79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1527" h="791508">
                    <a:moveTo>
                      <a:pt x="715308" y="791508"/>
                    </a:moveTo>
                    <a:cubicBezTo>
                      <a:pt x="695801" y="791508"/>
                      <a:pt x="676294" y="784041"/>
                      <a:pt x="661435" y="769182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769182" y="661435"/>
                    </a:lnTo>
                    <a:cubicBezTo>
                      <a:pt x="798976" y="691229"/>
                      <a:pt x="798976" y="739388"/>
                      <a:pt x="769182" y="769182"/>
                    </a:cubicBezTo>
                    <a:cubicBezTo>
                      <a:pt x="754323" y="784041"/>
                      <a:pt x="734816" y="791508"/>
                      <a:pt x="715308" y="791508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7A4FDB2B-BB0A-4F88-2DCB-DC8C6F3B3F7D}"/>
                  </a:ext>
                </a:extLst>
              </p:cNvPr>
              <p:cNvSpPr/>
              <p:nvPr/>
            </p:nvSpPr>
            <p:spPr>
              <a:xfrm>
                <a:off x="4191778" y="1524000"/>
                <a:ext cx="2589868" cy="2590418"/>
              </a:xfrm>
              <a:custGeom>
                <a:avLst/>
                <a:gdLst>
                  <a:gd name="connsiteX0" fmla="*/ 1299117 w 2589868"/>
                  <a:gd name="connsiteY0" fmla="*/ 2590419 h 2590418"/>
                  <a:gd name="connsiteX1" fmla="*/ 26577 w 2589868"/>
                  <a:gd name="connsiteY1" fmla="*/ 1561643 h 2590418"/>
                  <a:gd name="connsiteX2" fmla="*/ 253425 w 2589868"/>
                  <a:gd name="connsiteY2" fmla="*/ 534010 h 2590418"/>
                  <a:gd name="connsiteX3" fmla="*/ 1159443 w 2589868"/>
                  <a:gd name="connsiteY3" fmla="*/ 6858 h 2590418"/>
                  <a:gd name="connsiteX4" fmla="*/ 1290507 w 2589868"/>
                  <a:gd name="connsiteY4" fmla="*/ 0 h 2590418"/>
                  <a:gd name="connsiteX5" fmla="*/ 2589869 w 2589868"/>
                  <a:gd name="connsiteY5" fmla="*/ 1295248 h 2590418"/>
                  <a:gd name="connsiteX6" fmla="*/ 1429648 w 2589868"/>
                  <a:gd name="connsiteY6" fmla="*/ 2583714 h 2590418"/>
                  <a:gd name="connsiteX7" fmla="*/ 1299117 w 2589868"/>
                  <a:gd name="connsiteY7" fmla="*/ 2590419 h 2590418"/>
                  <a:gd name="connsiteX8" fmla="*/ 1290507 w 2589868"/>
                  <a:gd name="connsiteY8" fmla="*/ 152400 h 2590418"/>
                  <a:gd name="connsiteX9" fmla="*/ 1175064 w 2589868"/>
                  <a:gd name="connsiteY9" fmla="*/ 158420 h 2590418"/>
                  <a:gd name="connsiteX10" fmla="*/ 376411 w 2589868"/>
                  <a:gd name="connsiteY10" fmla="*/ 623849 h 2590418"/>
                  <a:gd name="connsiteX11" fmla="*/ 175624 w 2589868"/>
                  <a:gd name="connsiteY11" fmla="*/ 1530401 h 2590418"/>
                  <a:gd name="connsiteX12" fmla="*/ 1298965 w 2589868"/>
                  <a:gd name="connsiteY12" fmla="*/ 2438019 h 2590418"/>
                  <a:gd name="connsiteX13" fmla="*/ 1299041 w 2589868"/>
                  <a:gd name="connsiteY13" fmla="*/ 2438019 h 2590418"/>
                  <a:gd name="connsiteX14" fmla="*/ 1413874 w 2589868"/>
                  <a:gd name="connsiteY14" fmla="*/ 2432076 h 2590418"/>
                  <a:gd name="connsiteX15" fmla="*/ 2437469 w 2589868"/>
                  <a:gd name="connsiteY15" fmla="*/ 1295248 h 2590418"/>
                  <a:gd name="connsiteX16" fmla="*/ 1290507 w 2589868"/>
                  <a:gd name="connsiteY16" fmla="*/ 152400 h 259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89868" h="2590418">
                    <a:moveTo>
                      <a:pt x="1299117" y="2590419"/>
                    </a:moveTo>
                    <a:cubicBezTo>
                      <a:pt x="686317" y="2590419"/>
                      <a:pt x="151164" y="2157679"/>
                      <a:pt x="26577" y="1561643"/>
                    </a:cubicBezTo>
                    <a:cubicBezTo>
                      <a:pt x="-47565" y="1207465"/>
                      <a:pt x="35112" y="832866"/>
                      <a:pt x="253425" y="534010"/>
                    </a:cubicBezTo>
                    <a:cubicBezTo>
                      <a:pt x="470899" y="236144"/>
                      <a:pt x="801150" y="43967"/>
                      <a:pt x="1159443" y="6858"/>
                    </a:cubicBezTo>
                    <a:cubicBezTo>
                      <a:pt x="1202877" y="2286"/>
                      <a:pt x="1246920" y="0"/>
                      <a:pt x="1290507" y="0"/>
                    </a:cubicBezTo>
                    <a:cubicBezTo>
                      <a:pt x="1994823" y="0"/>
                      <a:pt x="2589869" y="593141"/>
                      <a:pt x="2589869" y="1295248"/>
                    </a:cubicBezTo>
                    <a:cubicBezTo>
                      <a:pt x="2589869" y="1950339"/>
                      <a:pt x="2080243" y="2516200"/>
                      <a:pt x="1429648" y="2583714"/>
                    </a:cubicBezTo>
                    <a:cubicBezTo>
                      <a:pt x="1386442" y="2588209"/>
                      <a:pt x="1342475" y="2590419"/>
                      <a:pt x="1299117" y="2590419"/>
                    </a:cubicBezTo>
                    <a:close/>
                    <a:moveTo>
                      <a:pt x="1290507" y="152400"/>
                    </a:moveTo>
                    <a:cubicBezTo>
                      <a:pt x="1252178" y="152400"/>
                      <a:pt x="1213316" y="154381"/>
                      <a:pt x="1175064" y="158420"/>
                    </a:cubicBezTo>
                    <a:cubicBezTo>
                      <a:pt x="859519" y="191186"/>
                      <a:pt x="568435" y="360807"/>
                      <a:pt x="376411" y="623849"/>
                    </a:cubicBezTo>
                    <a:cubicBezTo>
                      <a:pt x="183625" y="887959"/>
                      <a:pt x="110473" y="1218362"/>
                      <a:pt x="175624" y="1530401"/>
                    </a:cubicBezTo>
                    <a:cubicBezTo>
                      <a:pt x="285581" y="2056257"/>
                      <a:pt x="758021" y="2438019"/>
                      <a:pt x="1298965" y="2438019"/>
                    </a:cubicBezTo>
                    <a:lnTo>
                      <a:pt x="1299041" y="2438019"/>
                    </a:lnTo>
                    <a:cubicBezTo>
                      <a:pt x="1337217" y="2438019"/>
                      <a:pt x="1375851" y="2436038"/>
                      <a:pt x="1413874" y="2432076"/>
                    </a:cubicBezTo>
                    <a:cubicBezTo>
                      <a:pt x="1987813" y="2372640"/>
                      <a:pt x="2437469" y="1873225"/>
                      <a:pt x="2437469" y="1295248"/>
                    </a:cubicBezTo>
                    <a:cubicBezTo>
                      <a:pt x="2437469" y="675742"/>
                      <a:pt x="1912222" y="152400"/>
                      <a:pt x="1290507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0497546F-A8F5-D1F7-0507-5E20EDF49410}"/>
                  </a:ext>
                </a:extLst>
              </p:cNvPr>
              <p:cNvSpPr/>
              <p:nvPr/>
            </p:nvSpPr>
            <p:spPr>
              <a:xfrm>
                <a:off x="4495946" y="1829714"/>
                <a:ext cx="1980901" cy="1979447"/>
              </a:xfrm>
              <a:custGeom>
                <a:avLst/>
                <a:gdLst>
                  <a:gd name="connsiteX0" fmla="*/ 983138 w 1980901"/>
                  <a:gd name="connsiteY0" fmla="*/ 1979447 h 1979447"/>
                  <a:gd name="connsiteX1" fmla="*/ 702341 w 1980901"/>
                  <a:gd name="connsiteY1" fmla="*/ 1937614 h 1979447"/>
                  <a:gd name="connsiteX2" fmla="*/ 16084 w 1980901"/>
                  <a:gd name="connsiteY2" fmla="*/ 1169899 h 1979447"/>
                  <a:gd name="connsiteX3" fmla="*/ 394874 w 1980901"/>
                  <a:gd name="connsiteY3" fmla="*/ 197739 h 1979447"/>
                  <a:gd name="connsiteX4" fmla="*/ 992282 w 1980901"/>
                  <a:gd name="connsiteY4" fmla="*/ 0 h 1979447"/>
                  <a:gd name="connsiteX5" fmla="*/ 1439729 w 1980901"/>
                  <a:gd name="connsiteY5" fmla="*/ 106528 h 1979447"/>
                  <a:gd name="connsiteX6" fmla="*/ 1980901 w 1980901"/>
                  <a:gd name="connsiteY6" fmla="*/ 989457 h 1979447"/>
                  <a:gd name="connsiteX7" fmla="*/ 1679149 w 1980901"/>
                  <a:gd name="connsiteY7" fmla="*/ 1693774 h 1979447"/>
                  <a:gd name="connsiteX8" fmla="*/ 983138 w 1980901"/>
                  <a:gd name="connsiteY8" fmla="*/ 1979447 h 1979447"/>
                  <a:gd name="connsiteX9" fmla="*/ 992282 w 1980901"/>
                  <a:gd name="connsiteY9" fmla="*/ 152476 h 1979447"/>
                  <a:gd name="connsiteX10" fmla="*/ 486543 w 1980901"/>
                  <a:gd name="connsiteY10" fmla="*/ 319583 h 1979447"/>
                  <a:gd name="connsiteX11" fmla="*/ 165969 w 1980901"/>
                  <a:gd name="connsiteY11" fmla="*/ 1142390 h 1979447"/>
                  <a:gd name="connsiteX12" fmla="*/ 746537 w 1980901"/>
                  <a:gd name="connsiteY12" fmla="*/ 1791843 h 1979447"/>
                  <a:gd name="connsiteX13" fmla="*/ 983062 w 1980901"/>
                  <a:gd name="connsiteY13" fmla="*/ 1827124 h 1979447"/>
                  <a:gd name="connsiteX14" fmla="*/ 983138 w 1980901"/>
                  <a:gd name="connsiteY14" fmla="*/ 1827124 h 1979447"/>
                  <a:gd name="connsiteX15" fmla="*/ 1573155 w 1980901"/>
                  <a:gd name="connsiteY15" fmla="*/ 1584351 h 1979447"/>
                  <a:gd name="connsiteX16" fmla="*/ 1828501 w 1980901"/>
                  <a:gd name="connsiteY16" fmla="*/ 989533 h 1979447"/>
                  <a:gd name="connsiteX17" fmla="*/ 1370539 w 1980901"/>
                  <a:gd name="connsiteY17" fmla="*/ 242316 h 1979447"/>
                  <a:gd name="connsiteX18" fmla="*/ 992282 w 1980901"/>
                  <a:gd name="connsiteY18" fmla="*/ 152476 h 197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80901" h="1979447">
                    <a:moveTo>
                      <a:pt x="983138" y="1979447"/>
                    </a:moveTo>
                    <a:cubicBezTo>
                      <a:pt x="888193" y="1979447"/>
                      <a:pt x="793781" y="1965351"/>
                      <a:pt x="702341" y="1937614"/>
                    </a:cubicBezTo>
                    <a:cubicBezTo>
                      <a:pt x="351669" y="1831238"/>
                      <a:pt x="82378" y="1529868"/>
                      <a:pt x="16084" y="1169899"/>
                    </a:cubicBezTo>
                    <a:cubicBezTo>
                      <a:pt x="-51429" y="803453"/>
                      <a:pt x="97161" y="421919"/>
                      <a:pt x="394874" y="197739"/>
                    </a:cubicBezTo>
                    <a:cubicBezTo>
                      <a:pt x="564191" y="70256"/>
                      <a:pt x="776331" y="0"/>
                      <a:pt x="992282" y="0"/>
                    </a:cubicBezTo>
                    <a:cubicBezTo>
                      <a:pt x="1148416" y="0"/>
                      <a:pt x="1303102" y="36805"/>
                      <a:pt x="1439729" y="106528"/>
                    </a:cubicBezTo>
                    <a:cubicBezTo>
                      <a:pt x="1768455" y="274168"/>
                      <a:pt x="1980901" y="620801"/>
                      <a:pt x="1980901" y="989457"/>
                    </a:cubicBezTo>
                    <a:cubicBezTo>
                      <a:pt x="1980901" y="1255319"/>
                      <a:pt x="1873764" y="1505407"/>
                      <a:pt x="1679149" y="1693774"/>
                    </a:cubicBezTo>
                    <a:cubicBezTo>
                      <a:pt x="1491621" y="1875358"/>
                      <a:pt x="1237951" y="1979447"/>
                      <a:pt x="983138" y="1979447"/>
                    </a:cubicBezTo>
                    <a:close/>
                    <a:moveTo>
                      <a:pt x="992282" y="152476"/>
                    </a:moveTo>
                    <a:cubicBezTo>
                      <a:pt x="809250" y="152476"/>
                      <a:pt x="629570" y="211836"/>
                      <a:pt x="486543" y="319583"/>
                    </a:cubicBezTo>
                    <a:cubicBezTo>
                      <a:pt x="234626" y="509245"/>
                      <a:pt x="108819" y="832256"/>
                      <a:pt x="165969" y="1142390"/>
                    </a:cubicBezTo>
                    <a:cubicBezTo>
                      <a:pt x="221976" y="1446962"/>
                      <a:pt x="449967" y="1701851"/>
                      <a:pt x="746537" y="1791843"/>
                    </a:cubicBezTo>
                    <a:cubicBezTo>
                      <a:pt x="823652" y="1815236"/>
                      <a:pt x="903204" y="1827124"/>
                      <a:pt x="983062" y="1827124"/>
                    </a:cubicBezTo>
                    <a:lnTo>
                      <a:pt x="983138" y="1827124"/>
                    </a:lnTo>
                    <a:cubicBezTo>
                      <a:pt x="1198784" y="1827124"/>
                      <a:pt x="1413744" y="1738655"/>
                      <a:pt x="1573155" y="1584351"/>
                    </a:cubicBezTo>
                    <a:cubicBezTo>
                      <a:pt x="1737747" y="1424940"/>
                      <a:pt x="1828501" y="1213714"/>
                      <a:pt x="1828501" y="989533"/>
                    </a:cubicBezTo>
                    <a:cubicBezTo>
                      <a:pt x="1828501" y="677570"/>
                      <a:pt x="1648745" y="384277"/>
                      <a:pt x="1370539" y="242316"/>
                    </a:cubicBezTo>
                    <a:cubicBezTo>
                      <a:pt x="1255325" y="183566"/>
                      <a:pt x="1124489" y="152476"/>
                      <a:pt x="992282" y="15247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8C8B8C97-0919-8431-52B9-AD4287D1996C}"/>
                  </a:ext>
                </a:extLst>
              </p:cNvPr>
              <p:cNvSpPr/>
              <p:nvPr/>
            </p:nvSpPr>
            <p:spPr>
              <a:xfrm>
                <a:off x="6157550" y="3706120"/>
                <a:ext cx="867879" cy="867784"/>
              </a:xfrm>
              <a:custGeom>
                <a:avLst/>
                <a:gdLst>
                  <a:gd name="connsiteX0" fmla="*/ 791661 w 867879"/>
                  <a:gd name="connsiteY0" fmla="*/ 867785 h 867784"/>
                  <a:gd name="connsiteX1" fmla="*/ 737788 w 867879"/>
                  <a:gd name="connsiteY1" fmla="*/ 845458 h 867784"/>
                  <a:gd name="connsiteX2" fmla="*/ 22346 w 867879"/>
                  <a:gd name="connsiteY2" fmla="*/ 130092 h 867784"/>
                  <a:gd name="connsiteX3" fmla="*/ 22346 w 867879"/>
                  <a:gd name="connsiteY3" fmla="*/ 22346 h 867784"/>
                  <a:gd name="connsiteX4" fmla="*/ 130092 w 867879"/>
                  <a:gd name="connsiteY4" fmla="*/ 22346 h 867784"/>
                  <a:gd name="connsiteX5" fmla="*/ 845534 w 867879"/>
                  <a:gd name="connsiteY5" fmla="*/ 737711 h 867784"/>
                  <a:gd name="connsiteX6" fmla="*/ 845534 w 867879"/>
                  <a:gd name="connsiteY6" fmla="*/ 845458 h 867784"/>
                  <a:gd name="connsiteX7" fmla="*/ 791661 w 867879"/>
                  <a:gd name="connsiteY7" fmla="*/ 867785 h 86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879" h="867784">
                    <a:moveTo>
                      <a:pt x="791661" y="867785"/>
                    </a:moveTo>
                    <a:cubicBezTo>
                      <a:pt x="772154" y="867785"/>
                      <a:pt x="752647" y="860317"/>
                      <a:pt x="737788" y="845458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845534" y="737711"/>
                    </a:lnTo>
                    <a:cubicBezTo>
                      <a:pt x="875328" y="767505"/>
                      <a:pt x="875328" y="815664"/>
                      <a:pt x="845534" y="845458"/>
                    </a:cubicBezTo>
                    <a:cubicBezTo>
                      <a:pt x="830675" y="860393"/>
                      <a:pt x="811168" y="867785"/>
                      <a:pt x="791661" y="867785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007B3AF-7281-3CB3-0693-BC5E0E5B4F7C}"/>
                  </a:ext>
                </a:extLst>
              </p:cNvPr>
              <p:cNvSpPr/>
              <p:nvPr/>
            </p:nvSpPr>
            <p:spPr>
              <a:xfrm>
                <a:off x="6373196" y="3490550"/>
                <a:ext cx="867727" cy="867860"/>
              </a:xfrm>
              <a:custGeom>
                <a:avLst/>
                <a:gdLst>
                  <a:gd name="connsiteX0" fmla="*/ 791509 w 867727"/>
                  <a:gd name="connsiteY0" fmla="*/ 867861 h 867860"/>
                  <a:gd name="connsiteX1" fmla="*/ 737635 w 867727"/>
                  <a:gd name="connsiteY1" fmla="*/ 845534 h 867860"/>
                  <a:gd name="connsiteX2" fmla="*/ 22346 w 867727"/>
                  <a:gd name="connsiteY2" fmla="*/ 130092 h 867860"/>
                  <a:gd name="connsiteX3" fmla="*/ 22346 w 867727"/>
                  <a:gd name="connsiteY3" fmla="*/ 22346 h 867860"/>
                  <a:gd name="connsiteX4" fmla="*/ 130092 w 867727"/>
                  <a:gd name="connsiteY4" fmla="*/ 22346 h 867860"/>
                  <a:gd name="connsiteX5" fmla="*/ 845382 w 867727"/>
                  <a:gd name="connsiteY5" fmla="*/ 737788 h 867860"/>
                  <a:gd name="connsiteX6" fmla="*/ 845382 w 867727"/>
                  <a:gd name="connsiteY6" fmla="*/ 845534 h 867860"/>
                  <a:gd name="connsiteX7" fmla="*/ 791509 w 867727"/>
                  <a:gd name="connsiteY7" fmla="*/ 867861 h 86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727" h="867860">
                    <a:moveTo>
                      <a:pt x="791509" y="867861"/>
                    </a:moveTo>
                    <a:cubicBezTo>
                      <a:pt x="772001" y="867861"/>
                      <a:pt x="752494" y="860393"/>
                      <a:pt x="737635" y="845534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845382" y="737788"/>
                    </a:lnTo>
                    <a:cubicBezTo>
                      <a:pt x="875176" y="767582"/>
                      <a:pt x="875176" y="815740"/>
                      <a:pt x="845382" y="845534"/>
                    </a:cubicBezTo>
                    <a:cubicBezTo>
                      <a:pt x="830523" y="860469"/>
                      <a:pt x="811015" y="867861"/>
                      <a:pt x="791509" y="867861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E9DF414E-40CF-A00B-4D24-B3503A38E8AA}"/>
              </a:ext>
            </a:extLst>
          </p:cNvPr>
          <p:cNvGrpSpPr/>
          <p:nvPr/>
        </p:nvGrpSpPr>
        <p:grpSpPr>
          <a:xfrm>
            <a:off x="1042988" y="6441076"/>
            <a:ext cx="1202679" cy="1200150"/>
            <a:chOff x="695325" y="4092530"/>
            <a:chExt cx="801786" cy="800100"/>
          </a:xfrm>
          <a:solidFill>
            <a:schemeClr val="bg1"/>
          </a:solidFill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1069B4C-8614-9D5E-2436-9CEF4701A2CE}"/>
                </a:ext>
              </a:extLst>
            </p:cNvPr>
            <p:cNvSpPr/>
            <p:nvPr/>
          </p:nvSpPr>
          <p:spPr>
            <a:xfrm>
              <a:off x="695325" y="4092530"/>
              <a:ext cx="801786" cy="800100"/>
            </a:xfrm>
            <a:prstGeom prst="rect">
              <a:avLst/>
            </a:prstGeom>
            <a:solidFill>
              <a:srgbClr val="F9A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pt-BR" sz="270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grpSp>
          <p:nvGrpSpPr>
            <p:cNvPr id="95" name="Agrupar 94">
              <a:extLst>
                <a:ext uri="{FF2B5EF4-FFF2-40B4-BE49-F238E27FC236}">
                  <a16:creationId xmlns:a16="http://schemas.microsoft.com/office/drawing/2014/main" id="{7AB14D6C-90D1-A2A7-0512-36F5451F2E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6432" y="4222580"/>
              <a:ext cx="539573" cy="540000"/>
              <a:chOff x="4195230" y="1524000"/>
              <a:chExt cx="3805769" cy="3808780"/>
            </a:xfrm>
            <a:grpFill/>
          </p:grpSpPr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5E2E0EDF-7C86-61D3-722E-971955065547}"/>
                  </a:ext>
                </a:extLst>
              </p:cNvPr>
              <p:cNvSpPr/>
              <p:nvPr/>
            </p:nvSpPr>
            <p:spPr>
              <a:xfrm>
                <a:off x="4565141" y="1954911"/>
                <a:ext cx="152400" cy="151257"/>
              </a:xfrm>
              <a:custGeom>
                <a:avLst/>
                <a:gdLst>
                  <a:gd name="connsiteX0" fmla="*/ 76200 w 152400"/>
                  <a:gd name="connsiteY0" fmla="*/ 151257 h 151257"/>
                  <a:gd name="connsiteX1" fmla="*/ 22860 w 152400"/>
                  <a:gd name="connsiteY1" fmla="*/ 129159 h 151257"/>
                  <a:gd name="connsiteX2" fmla="*/ 0 w 152400"/>
                  <a:gd name="connsiteY2" fmla="*/ 75057 h 151257"/>
                  <a:gd name="connsiteX3" fmla="*/ 22860 w 152400"/>
                  <a:gd name="connsiteY3" fmla="*/ 21717 h 151257"/>
                  <a:gd name="connsiteX4" fmla="*/ 130302 w 152400"/>
                  <a:gd name="connsiteY4" fmla="*/ 21717 h 151257"/>
                  <a:gd name="connsiteX5" fmla="*/ 152400 w 152400"/>
                  <a:gd name="connsiteY5" fmla="*/ 75057 h 151257"/>
                  <a:gd name="connsiteX6" fmla="*/ 130302 w 152400"/>
                  <a:gd name="connsiteY6" fmla="*/ 129159 h 151257"/>
                  <a:gd name="connsiteX7" fmla="*/ 76200 w 152400"/>
                  <a:gd name="connsiteY7" fmla="*/ 151257 h 15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51257">
                    <a:moveTo>
                      <a:pt x="76200" y="151257"/>
                    </a:moveTo>
                    <a:cubicBezTo>
                      <a:pt x="56388" y="151257"/>
                      <a:pt x="36576" y="143637"/>
                      <a:pt x="22860" y="129159"/>
                    </a:cubicBezTo>
                    <a:cubicBezTo>
                      <a:pt x="8382" y="114681"/>
                      <a:pt x="0" y="94869"/>
                      <a:pt x="0" y="75057"/>
                    </a:cubicBezTo>
                    <a:cubicBezTo>
                      <a:pt x="0" y="55245"/>
                      <a:pt x="8382" y="35433"/>
                      <a:pt x="22860" y="21717"/>
                    </a:cubicBezTo>
                    <a:cubicBezTo>
                      <a:pt x="51054" y="-7239"/>
                      <a:pt x="102108" y="-7239"/>
                      <a:pt x="130302" y="21717"/>
                    </a:cubicBezTo>
                    <a:cubicBezTo>
                      <a:pt x="144780" y="35433"/>
                      <a:pt x="152400" y="55245"/>
                      <a:pt x="152400" y="75057"/>
                    </a:cubicBezTo>
                    <a:cubicBezTo>
                      <a:pt x="152400" y="95631"/>
                      <a:pt x="144780" y="114681"/>
                      <a:pt x="130302" y="129159"/>
                    </a:cubicBezTo>
                    <a:cubicBezTo>
                      <a:pt x="115824" y="143637"/>
                      <a:pt x="96774" y="151257"/>
                      <a:pt x="76200" y="151257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B85CE78A-E585-F5E1-006F-AA81DEE34017}"/>
                  </a:ext>
                </a:extLst>
              </p:cNvPr>
              <p:cNvSpPr/>
              <p:nvPr/>
            </p:nvSpPr>
            <p:spPr>
              <a:xfrm>
                <a:off x="7328287" y="4661163"/>
                <a:ext cx="671493" cy="671617"/>
              </a:xfrm>
              <a:custGeom>
                <a:avLst/>
                <a:gdLst>
                  <a:gd name="connsiteX0" fmla="*/ 291713 w 671493"/>
                  <a:gd name="connsiteY0" fmla="*/ 671617 h 671617"/>
                  <a:gd name="connsiteX1" fmla="*/ 22346 w 671493"/>
                  <a:gd name="connsiteY1" fmla="*/ 561203 h 671617"/>
                  <a:gd name="connsiteX2" fmla="*/ 22346 w 671493"/>
                  <a:gd name="connsiteY2" fmla="*/ 453380 h 671617"/>
                  <a:gd name="connsiteX3" fmla="*/ 130092 w 671493"/>
                  <a:gd name="connsiteY3" fmla="*/ 453380 h 671617"/>
                  <a:gd name="connsiteX4" fmla="*/ 453333 w 671493"/>
                  <a:gd name="connsiteY4" fmla="*/ 453380 h 671617"/>
                  <a:gd name="connsiteX5" fmla="*/ 519093 w 671493"/>
                  <a:gd name="connsiteY5" fmla="*/ 291760 h 671617"/>
                  <a:gd name="connsiteX6" fmla="*/ 453333 w 671493"/>
                  <a:gd name="connsiteY6" fmla="*/ 130140 h 671617"/>
                  <a:gd name="connsiteX7" fmla="*/ 453333 w 671493"/>
                  <a:gd name="connsiteY7" fmla="*/ 22317 h 671617"/>
                  <a:gd name="connsiteX8" fmla="*/ 561080 w 671493"/>
                  <a:gd name="connsiteY8" fmla="*/ 22317 h 671617"/>
                  <a:gd name="connsiteX9" fmla="*/ 671493 w 671493"/>
                  <a:gd name="connsiteY9" fmla="*/ 291760 h 671617"/>
                  <a:gd name="connsiteX10" fmla="*/ 561080 w 671493"/>
                  <a:gd name="connsiteY10" fmla="*/ 561203 h 671617"/>
                  <a:gd name="connsiteX11" fmla="*/ 291713 w 671493"/>
                  <a:gd name="connsiteY11" fmla="*/ 671617 h 67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1493" h="671617">
                    <a:moveTo>
                      <a:pt x="291713" y="671617"/>
                    </a:moveTo>
                    <a:cubicBezTo>
                      <a:pt x="189147" y="671617"/>
                      <a:pt x="93440" y="632374"/>
                      <a:pt x="22346" y="561203"/>
                    </a:cubicBezTo>
                    <a:cubicBezTo>
                      <a:pt x="-7449" y="531409"/>
                      <a:pt x="-7449" y="483175"/>
                      <a:pt x="22346" y="453380"/>
                    </a:cubicBezTo>
                    <a:cubicBezTo>
                      <a:pt x="52140" y="423662"/>
                      <a:pt x="100298" y="423662"/>
                      <a:pt x="130092" y="453380"/>
                    </a:cubicBezTo>
                    <a:cubicBezTo>
                      <a:pt x="214903" y="538267"/>
                      <a:pt x="368522" y="538267"/>
                      <a:pt x="453333" y="453380"/>
                    </a:cubicBezTo>
                    <a:cubicBezTo>
                      <a:pt x="495776" y="410937"/>
                      <a:pt x="519093" y="353559"/>
                      <a:pt x="519093" y="291760"/>
                    </a:cubicBezTo>
                    <a:cubicBezTo>
                      <a:pt x="519093" y="229962"/>
                      <a:pt x="495700" y="172584"/>
                      <a:pt x="453333" y="130140"/>
                    </a:cubicBezTo>
                    <a:cubicBezTo>
                      <a:pt x="423539" y="100346"/>
                      <a:pt x="423539" y="52111"/>
                      <a:pt x="453333" y="22317"/>
                    </a:cubicBezTo>
                    <a:cubicBezTo>
                      <a:pt x="483127" y="-7477"/>
                      <a:pt x="531285" y="-7401"/>
                      <a:pt x="561080" y="22317"/>
                    </a:cubicBezTo>
                    <a:cubicBezTo>
                      <a:pt x="632327" y="93564"/>
                      <a:pt x="671493" y="189195"/>
                      <a:pt x="671493" y="291760"/>
                    </a:cubicBezTo>
                    <a:cubicBezTo>
                      <a:pt x="671493" y="394326"/>
                      <a:pt x="632251" y="489956"/>
                      <a:pt x="561080" y="561203"/>
                    </a:cubicBezTo>
                    <a:cubicBezTo>
                      <a:pt x="489985" y="632451"/>
                      <a:pt x="394278" y="671617"/>
                      <a:pt x="291713" y="671617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6BDD5C1-2097-3485-D784-9A4CC65F5074}"/>
                  </a:ext>
                </a:extLst>
              </p:cNvPr>
              <p:cNvSpPr/>
              <p:nvPr/>
            </p:nvSpPr>
            <p:spPr>
              <a:xfrm>
                <a:off x="7296740" y="5060727"/>
                <a:ext cx="183984" cy="183965"/>
              </a:xfrm>
              <a:custGeom>
                <a:avLst/>
                <a:gdLst>
                  <a:gd name="connsiteX0" fmla="*/ 107766 w 183984"/>
                  <a:gd name="connsiteY0" fmla="*/ 183966 h 183965"/>
                  <a:gd name="connsiteX1" fmla="*/ 53892 w 183984"/>
                  <a:gd name="connsiteY1" fmla="*/ 161639 h 183965"/>
                  <a:gd name="connsiteX2" fmla="*/ 22346 w 183984"/>
                  <a:gd name="connsiteY2" fmla="*/ 130092 h 183965"/>
                  <a:gd name="connsiteX3" fmla="*/ 22346 w 183984"/>
                  <a:gd name="connsiteY3" fmla="*/ 22346 h 183965"/>
                  <a:gd name="connsiteX4" fmla="*/ 130092 w 183984"/>
                  <a:gd name="connsiteY4" fmla="*/ 22346 h 183965"/>
                  <a:gd name="connsiteX5" fmla="*/ 161639 w 183984"/>
                  <a:gd name="connsiteY5" fmla="*/ 53892 h 183965"/>
                  <a:gd name="connsiteX6" fmla="*/ 161639 w 183984"/>
                  <a:gd name="connsiteY6" fmla="*/ 161639 h 183965"/>
                  <a:gd name="connsiteX7" fmla="*/ 107766 w 183984"/>
                  <a:gd name="connsiteY7" fmla="*/ 183966 h 18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984" h="183965">
                    <a:moveTo>
                      <a:pt x="107766" y="183966"/>
                    </a:moveTo>
                    <a:cubicBezTo>
                      <a:pt x="88259" y="183966"/>
                      <a:pt x="68751" y="176498"/>
                      <a:pt x="53892" y="161639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161639" y="53892"/>
                    </a:lnTo>
                    <a:cubicBezTo>
                      <a:pt x="191434" y="83687"/>
                      <a:pt x="191434" y="131845"/>
                      <a:pt x="161639" y="161639"/>
                    </a:cubicBezTo>
                    <a:cubicBezTo>
                      <a:pt x="146780" y="176498"/>
                      <a:pt x="127273" y="183966"/>
                      <a:pt x="107766" y="18396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4B382955-8AD0-E272-4822-D6A01717CE98}"/>
                  </a:ext>
                </a:extLst>
              </p:cNvPr>
              <p:cNvSpPr/>
              <p:nvPr/>
            </p:nvSpPr>
            <p:spPr>
              <a:xfrm>
                <a:off x="7169429" y="1895093"/>
                <a:ext cx="152400" cy="1451076"/>
              </a:xfrm>
              <a:custGeom>
                <a:avLst/>
                <a:gdLst>
                  <a:gd name="connsiteX0" fmla="*/ 76200 w 152400"/>
                  <a:gd name="connsiteY0" fmla="*/ 1451077 h 1451076"/>
                  <a:gd name="connsiteX1" fmla="*/ 0 w 152400"/>
                  <a:gd name="connsiteY1" fmla="*/ 1374877 h 1451076"/>
                  <a:gd name="connsiteX2" fmla="*/ 0 w 152400"/>
                  <a:gd name="connsiteY2" fmla="*/ 76200 h 1451076"/>
                  <a:gd name="connsiteX3" fmla="*/ 76200 w 152400"/>
                  <a:gd name="connsiteY3" fmla="*/ 0 h 1451076"/>
                  <a:gd name="connsiteX4" fmla="*/ 152400 w 152400"/>
                  <a:gd name="connsiteY4" fmla="*/ 76200 h 1451076"/>
                  <a:gd name="connsiteX5" fmla="*/ 152400 w 152400"/>
                  <a:gd name="connsiteY5" fmla="*/ 1374877 h 1451076"/>
                  <a:gd name="connsiteX6" fmla="*/ 76200 w 152400"/>
                  <a:gd name="connsiteY6" fmla="*/ 1451077 h 145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451076">
                    <a:moveTo>
                      <a:pt x="76200" y="1451077"/>
                    </a:moveTo>
                    <a:cubicBezTo>
                      <a:pt x="34061" y="1451077"/>
                      <a:pt x="0" y="1416939"/>
                      <a:pt x="0" y="1374877"/>
                    </a:cubicBezTo>
                    <a:lnTo>
                      <a:pt x="0" y="76200"/>
                    </a:lnTo>
                    <a:cubicBezTo>
                      <a:pt x="0" y="34138"/>
                      <a:pt x="34061" y="0"/>
                      <a:pt x="76200" y="0"/>
                    </a:cubicBezTo>
                    <a:cubicBezTo>
                      <a:pt x="118338" y="0"/>
                      <a:pt x="152400" y="34138"/>
                      <a:pt x="152400" y="76200"/>
                    </a:cubicBezTo>
                    <a:lnTo>
                      <a:pt x="152400" y="1374877"/>
                    </a:lnTo>
                    <a:cubicBezTo>
                      <a:pt x="152400" y="1416939"/>
                      <a:pt x="118338" y="1451077"/>
                      <a:pt x="76200" y="1451077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6BCBEAFD-3F27-BD26-DB02-C9722990D708}"/>
                  </a:ext>
                </a:extLst>
              </p:cNvPr>
              <p:cNvSpPr/>
              <p:nvPr/>
            </p:nvSpPr>
            <p:spPr>
              <a:xfrm>
                <a:off x="7030288" y="1524000"/>
                <a:ext cx="152400" cy="523493"/>
              </a:xfrm>
              <a:custGeom>
                <a:avLst/>
                <a:gdLst>
                  <a:gd name="connsiteX0" fmla="*/ 76200 w 152400"/>
                  <a:gd name="connsiteY0" fmla="*/ 523494 h 523493"/>
                  <a:gd name="connsiteX1" fmla="*/ 0 w 152400"/>
                  <a:gd name="connsiteY1" fmla="*/ 447294 h 523493"/>
                  <a:gd name="connsiteX2" fmla="*/ 0 w 152400"/>
                  <a:gd name="connsiteY2" fmla="*/ 76200 h 523493"/>
                  <a:gd name="connsiteX3" fmla="*/ 76200 w 152400"/>
                  <a:gd name="connsiteY3" fmla="*/ 0 h 523493"/>
                  <a:gd name="connsiteX4" fmla="*/ 152400 w 152400"/>
                  <a:gd name="connsiteY4" fmla="*/ 76200 h 523493"/>
                  <a:gd name="connsiteX5" fmla="*/ 152400 w 152400"/>
                  <a:gd name="connsiteY5" fmla="*/ 447294 h 523493"/>
                  <a:gd name="connsiteX6" fmla="*/ 76200 w 152400"/>
                  <a:gd name="connsiteY6" fmla="*/ 523494 h 52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523493">
                    <a:moveTo>
                      <a:pt x="76200" y="523494"/>
                    </a:moveTo>
                    <a:cubicBezTo>
                      <a:pt x="34061" y="523494"/>
                      <a:pt x="0" y="489356"/>
                      <a:pt x="0" y="447294"/>
                    </a:cubicBezTo>
                    <a:lnTo>
                      <a:pt x="0" y="76200"/>
                    </a:lnTo>
                    <a:cubicBezTo>
                      <a:pt x="0" y="34138"/>
                      <a:pt x="34061" y="0"/>
                      <a:pt x="76200" y="0"/>
                    </a:cubicBezTo>
                    <a:cubicBezTo>
                      <a:pt x="118338" y="0"/>
                      <a:pt x="152400" y="34138"/>
                      <a:pt x="152400" y="76200"/>
                    </a:cubicBezTo>
                    <a:lnTo>
                      <a:pt x="152400" y="447294"/>
                    </a:lnTo>
                    <a:cubicBezTo>
                      <a:pt x="152400" y="489356"/>
                      <a:pt x="118262" y="523494"/>
                      <a:pt x="76200" y="523494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DA36D0E7-3CBD-86A5-75D2-A0DDA7C1B5AF}"/>
                  </a:ext>
                </a:extLst>
              </p:cNvPr>
              <p:cNvSpPr/>
              <p:nvPr/>
            </p:nvSpPr>
            <p:spPr>
              <a:xfrm>
                <a:off x="7030288" y="1524000"/>
                <a:ext cx="755370" cy="152400"/>
              </a:xfrm>
              <a:custGeom>
                <a:avLst/>
                <a:gdLst>
                  <a:gd name="connsiteX0" fmla="*/ 679170 w 755370"/>
                  <a:gd name="connsiteY0" fmla="*/ 152400 h 152400"/>
                  <a:gd name="connsiteX1" fmla="*/ 76200 w 755370"/>
                  <a:gd name="connsiteY1" fmla="*/ 152400 h 152400"/>
                  <a:gd name="connsiteX2" fmla="*/ 0 w 755370"/>
                  <a:gd name="connsiteY2" fmla="*/ 76200 h 152400"/>
                  <a:gd name="connsiteX3" fmla="*/ 76200 w 755370"/>
                  <a:gd name="connsiteY3" fmla="*/ 0 h 152400"/>
                  <a:gd name="connsiteX4" fmla="*/ 679170 w 755370"/>
                  <a:gd name="connsiteY4" fmla="*/ 0 h 152400"/>
                  <a:gd name="connsiteX5" fmla="*/ 755370 w 755370"/>
                  <a:gd name="connsiteY5" fmla="*/ 76200 h 152400"/>
                  <a:gd name="connsiteX6" fmla="*/ 679170 w 75537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370" h="152400">
                    <a:moveTo>
                      <a:pt x="679170" y="152400"/>
                    </a:moveTo>
                    <a:lnTo>
                      <a:pt x="76200" y="152400"/>
                    </a:lnTo>
                    <a:cubicBezTo>
                      <a:pt x="34061" y="152400"/>
                      <a:pt x="0" y="118262"/>
                      <a:pt x="0" y="76200"/>
                    </a:cubicBezTo>
                    <a:cubicBezTo>
                      <a:pt x="0" y="34138"/>
                      <a:pt x="34061" y="0"/>
                      <a:pt x="76200" y="0"/>
                    </a:cubicBezTo>
                    <a:lnTo>
                      <a:pt x="679170" y="0"/>
                    </a:lnTo>
                    <a:cubicBezTo>
                      <a:pt x="721309" y="0"/>
                      <a:pt x="755370" y="34138"/>
                      <a:pt x="755370" y="76200"/>
                    </a:cubicBezTo>
                    <a:cubicBezTo>
                      <a:pt x="755370" y="118262"/>
                      <a:pt x="721309" y="152400"/>
                      <a:pt x="67917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B36E0E8-D456-15A3-4DEB-D8A632B7FFC4}"/>
                  </a:ext>
                </a:extLst>
              </p:cNvPr>
              <p:cNvSpPr/>
              <p:nvPr/>
            </p:nvSpPr>
            <p:spPr>
              <a:xfrm>
                <a:off x="6566458" y="1895093"/>
                <a:ext cx="755370" cy="152400"/>
              </a:xfrm>
              <a:custGeom>
                <a:avLst/>
                <a:gdLst>
                  <a:gd name="connsiteX0" fmla="*/ 679171 w 755370"/>
                  <a:gd name="connsiteY0" fmla="*/ 152400 h 152400"/>
                  <a:gd name="connsiteX1" fmla="*/ 76200 w 755370"/>
                  <a:gd name="connsiteY1" fmla="*/ 152400 h 152400"/>
                  <a:gd name="connsiteX2" fmla="*/ 0 w 755370"/>
                  <a:gd name="connsiteY2" fmla="*/ 76200 h 152400"/>
                  <a:gd name="connsiteX3" fmla="*/ 76200 w 755370"/>
                  <a:gd name="connsiteY3" fmla="*/ 0 h 152400"/>
                  <a:gd name="connsiteX4" fmla="*/ 679171 w 755370"/>
                  <a:gd name="connsiteY4" fmla="*/ 0 h 152400"/>
                  <a:gd name="connsiteX5" fmla="*/ 755371 w 755370"/>
                  <a:gd name="connsiteY5" fmla="*/ 76200 h 152400"/>
                  <a:gd name="connsiteX6" fmla="*/ 679171 w 75537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370" h="152400">
                    <a:moveTo>
                      <a:pt x="679171" y="152400"/>
                    </a:moveTo>
                    <a:lnTo>
                      <a:pt x="76200" y="152400"/>
                    </a:lnTo>
                    <a:cubicBezTo>
                      <a:pt x="34061" y="152400"/>
                      <a:pt x="0" y="118262"/>
                      <a:pt x="0" y="76200"/>
                    </a:cubicBezTo>
                    <a:cubicBezTo>
                      <a:pt x="0" y="34138"/>
                      <a:pt x="34061" y="0"/>
                      <a:pt x="76200" y="0"/>
                    </a:cubicBezTo>
                    <a:lnTo>
                      <a:pt x="679171" y="0"/>
                    </a:lnTo>
                    <a:cubicBezTo>
                      <a:pt x="721309" y="0"/>
                      <a:pt x="755371" y="34138"/>
                      <a:pt x="755371" y="76200"/>
                    </a:cubicBezTo>
                    <a:cubicBezTo>
                      <a:pt x="755371" y="118262"/>
                      <a:pt x="721309" y="152400"/>
                      <a:pt x="679171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6A500D2C-F635-7C36-FC43-96C7B537805C}"/>
                  </a:ext>
                </a:extLst>
              </p:cNvPr>
              <p:cNvSpPr/>
              <p:nvPr/>
            </p:nvSpPr>
            <p:spPr>
              <a:xfrm>
                <a:off x="6241770" y="2570911"/>
                <a:ext cx="152400" cy="775258"/>
              </a:xfrm>
              <a:custGeom>
                <a:avLst/>
                <a:gdLst>
                  <a:gd name="connsiteX0" fmla="*/ 76200 w 152400"/>
                  <a:gd name="connsiteY0" fmla="*/ 775259 h 775258"/>
                  <a:gd name="connsiteX1" fmla="*/ 0 w 152400"/>
                  <a:gd name="connsiteY1" fmla="*/ 699059 h 775258"/>
                  <a:gd name="connsiteX2" fmla="*/ 0 w 152400"/>
                  <a:gd name="connsiteY2" fmla="*/ 76200 h 775258"/>
                  <a:gd name="connsiteX3" fmla="*/ 76200 w 152400"/>
                  <a:gd name="connsiteY3" fmla="*/ 0 h 775258"/>
                  <a:gd name="connsiteX4" fmla="*/ 152400 w 152400"/>
                  <a:gd name="connsiteY4" fmla="*/ 76200 h 775258"/>
                  <a:gd name="connsiteX5" fmla="*/ 152400 w 152400"/>
                  <a:gd name="connsiteY5" fmla="*/ 699059 h 775258"/>
                  <a:gd name="connsiteX6" fmla="*/ 76200 w 152400"/>
                  <a:gd name="connsiteY6" fmla="*/ 775259 h 7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775258">
                    <a:moveTo>
                      <a:pt x="76200" y="775259"/>
                    </a:moveTo>
                    <a:cubicBezTo>
                      <a:pt x="34062" y="775259"/>
                      <a:pt x="0" y="741121"/>
                      <a:pt x="0" y="699059"/>
                    </a:cubicBezTo>
                    <a:lnTo>
                      <a:pt x="0" y="76200"/>
                    </a:lnTo>
                    <a:cubicBezTo>
                      <a:pt x="0" y="34138"/>
                      <a:pt x="34062" y="0"/>
                      <a:pt x="76200" y="0"/>
                    </a:cubicBezTo>
                    <a:cubicBezTo>
                      <a:pt x="118339" y="0"/>
                      <a:pt x="152400" y="34138"/>
                      <a:pt x="152400" y="76200"/>
                    </a:cubicBezTo>
                    <a:lnTo>
                      <a:pt x="152400" y="699059"/>
                    </a:lnTo>
                    <a:cubicBezTo>
                      <a:pt x="152400" y="741121"/>
                      <a:pt x="118339" y="775259"/>
                      <a:pt x="76200" y="775259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C010A763-6487-AFE3-42B9-94982879B664}"/>
                  </a:ext>
                </a:extLst>
              </p:cNvPr>
              <p:cNvSpPr/>
              <p:nvPr/>
            </p:nvSpPr>
            <p:spPr>
              <a:xfrm>
                <a:off x="5638800" y="2570911"/>
                <a:ext cx="755370" cy="152400"/>
              </a:xfrm>
              <a:custGeom>
                <a:avLst/>
                <a:gdLst>
                  <a:gd name="connsiteX0" fmla="*/ 679170 w 755370"/>
                  <a:gd name="connsiteY0" fmla="*/ 152400 h 152400"/>
                  <a:gd name="connsiteX1" fmla="*/ 76200 w 755370"/>
                  <a:gd name="connsiteY1" fmla="*/ 152400 h 152400"/>
                  <a:gd name="connsiteX2" fmla="*/ 0 w 755370"/>
                  <a:gd name="connsiteY2" fmla="*/ 76200 h 152400"/>
                  <a:gd name="connsiteX3" fmla="*/ 76200 w 755370"/>
                  <a:gd name="connsiteY3" fmla="*/ 0 h 152400"/>
                  <a:gd name="connsiteX4" fmla="*/ 679170 w 755370"/>
                  <a:gd name="connsiteY4" fmla="*/ 0 h 152400"/>
                  <a:gd name="connsiteX5" fmla="*/ 755370 w 755370"/>
                  <a:gd name="connsiteY5" fmla="*/ 76200 h 152400"/>
                  <a:gd name="connsiteX6" fmla="*/ 679170 w 75537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370" h="152400">
                    <a:moveTo>
                      <a:pt x="679170" y="152400"/>
                    </a:moveTo>
                    <a:lnTo>
                      <a:pt x="76200" y="152400"/>
                    </a:lnTo>
                    <a:cubicBezTo>
                      <a:pt x="34138" y="152400"/>
                      <a:pt x="0" y="118262"/>
                      <a:pt x="0" y="76200"/>
                    </a:cubicBezTo>
                    <a:cubicBezTo>
                      <a:pt x="0" y="34138"/>
                      <a:pt x="34138" y="0"/>
                      <a:pt x="76200" y="0"/>
                    </a:cubicBezTo>
                    <a:lnTo>
                      <a:pt x="679170" y="0"/>
                    </a:lnTo>
                    <a:cubicBezTo>
                      <a:pt x="721309" y="0"/>
                      <a:pt x="755370" y="34138"/>
                      <a:pt x="755370" y="76200"/>
                    </a:cubicBezTo>
                    <a:cubicBezTo>
                      <a:pt x="755370" y="118262"/>
                      <a:pt x="721309" y="152400"/>
                      <a:pt x="67917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BFE4722F-9C5E-5285-0F2E-35ADB094CC8E}"/>
                  </a:ext>
                </a:extLst>
              </p:cNvPr>
              <p:cNvSpPr/>
              <p:nvPr/>
            </p:nvSpPr>
            <p:spPr>
              <a:xfrm>
                <a:off x="6102629" y="2080564"/>
                <a:ext cx="152400" cy="642747"/>
              </a:xfrm>
              <a:custGeom>
                <a:avLst/>
                <a:gdLst>
                  <a:gd name="connsiteX0" fmla="*/ 76200 w 152400"/>
                  <a:gd name="connsiteY0" fmla="*/ 642747 h 642747"/>
                  <a:gd name="connsiteX1" fmla="*/ 0 w 152400"/>
                  <a:gd name="connsiteY1" fmla="*/ 566547 h 642747"/>
                  <a:gd name="connsiteX2" fmla="*/ 0 w 152400"/>
                  <a:gd name="connsiteY2" fmla="*/ 76200 h 642747"/>
                  <a:gd name="connsiteX3" fmla="*/ 76200 w 152400"/>
                  <a:gd name="connsiteY3" fmla="*/ 0 h 642747"/>
                  <a:gd name="connsiteX4" fmla="*/ 152400 w 152400"/>
                  <a:gd name="connsiteY4" fmla="*/ 76200 h 642747"/>
                  <a:gd name="connsiteX5" fmla="*/ 152400 w 152400"/>
                  <a:gd name="connsiteY5" fmla="*/ 566547 h 642747"/>
                  <a:gd name="connsiteX6" fmla="*/ 76200 w 152400"/>
                  <a:gd name="connsiteY6" fmla="*/ 642747 h 64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642747">
                    <a:moveTo>
                      <a:pt x="76200" y="642747"/>
                    </a:moveTo>
                    <a:cubicBezTo>
                      <a:pt x="34137" y="642747"/>
                      <a:pt x="0" y="608609"/>
                      <a:pt x="0" y="566547"/>
                    </a:cubicBezTo>
                    <a:lnTo>
                      <a:pt x="0" y="76200"/>
                    </a:lnTo>
                    <a:cubicBezTo>
                      <a:pt x="0" y="34138"/>
                      <a:pt x="34137" y="0"/>
                      <a:pt x="76200" y="0"/>
                    </a:cubicBezTo>
                    <a:cubicBezTo>
                      <a:pt x="118338" y="0"/>
                      <a:pt x="152400" y="34138"/>
                      <a:pt x="152400" y="76200"/>
                    </a:cubicBezTo>
                    <a:lnTo>
                      <a:pt x="152400" y="566547"/>
                    </a:lnTo>
                    <a:cubicBezTo>
                      <a:pt x="152400" y="608686"/>
                      <a:pt x="118338" y="642747"/>
                      <a:pt x="76200" y="642747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6302DC7E-299A-A05F-D9DD-E7ED3364A784}"/>
                  </a:ext>
                </a:extLst>
              </p:cNvPr>
              <p:cNvSpPr/>
              <p:nvPr/>
            </p:nvSpPr>
            <p:spPr>
              <a:xfrm>
                <a:off x="5638800" y="2570911"/>
                <a:ext cx="152400" cy="775258"/>
              </a:xfrm>
              <a:custGeom>
                <a:avLst/>
                <a:gdLst>
                  <a:gd name="connsiteX0" fmla="*/ 76200 w 152400"/>
                  <a:gd name="connsiteY0" fmla="*/ 775259 h 775258"/>
                  <a:gd name="connsiteX1" fmla="*/ 0 w 152400"/>
                  <a:gd name="connsiteY1" fmla="*/ 699059 h 775258"/>
                  <a:gd name="connsiteX2" fmla="*/ 0 w 152400"/>
                  <a:gd name="connsiteY2" fmla="*/ 76200 h 775258"/>
                  <a:gd name="connsiteX3" fmla="*/ 76200 w 152400"/>
                  <a:gd name="connsiteY3" fmla="*/ 0 h 775258"/>
                  <a:gd name="connsiteX4" fmla="*/ 152400 w 152400"/>
                  <a:gd name="connsiteY4" fmla="*/ 76200 h 775258"/>
                  <a:gd name="connsiteX5" fmla="*/ 152400 w 152400"/>
                  <a:gd name="connsiteY5" fmla="*/ 699059 h 775258"/>
                  <a:gd name="connsiteX6" fmla="*/ 76200 w 152400"/>
                  <a:gd name="connsiteY6" fmla="*/ 775259 h 7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775258">
                    <a:moveTo>
                      <a:pt x="76200" y="775259"/>
                    </a:moveTo>
                    <a:cubicBezTo>
                      <a:pt x="34138" y="775259"/>
                      <a:pt x="0" y="741121"/>
                      <a:pt x="0" y="699059"/>
                    </a:cubicBezTo>
                    <a:lnTo>
                      <a:pt x="0" y="76200"/>
                    </a:lnTo>
                    <a:cubicBezTo>
                      <a:pt x="0" y="34138"/>
                      <a:pt x="34138" y="0"/>
                      <a:pt x="76200" y="0"/>
                    </a:cubicBezTo>
                    <a:cubicBezTo>
                      <a:pt x="118262" y="0"/>
                      <a:pt x="152400" y="34138"/>
                      <a:pt x="152400" y="76200"/>
                    </a:cubicBezTo>
                    <a:lnTo>
                      <a:pt x="152400" y="699059"/>
                    </a:lnTo>
                    <a:cubicBezTo>
                      <a:pt x="152400" y="741121"/>
                      <a:pt x="118262" y="775259"/>
                      <a:pt x="76200" y="775259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FA502BE9-5CFD-B883-874E-038A7D20B34E}"/>
                  </a:ext>
                </a:extLst>
              </p:cNvPr>
              <p:cNvSpPr/>
              <p:nvPr/>
            </p:nvSpPr>
            <p:spPr>
              <a:xfrm>
                <a:off x="7632953" y="2585369"/>
                <a:ext cx="152400" cy="150972"/>
              </a:xfrm>
              <a:custGeom>
                <a:avLst/>
                <a:gdLst>
                  <a:gd name="connsiteX0" fmla="*/ 76200 w 152400"/>
                  <a:gd name="connsiteY0" fmla="*/ 150972 h 150972"/>
                  <a:gd name="connsiteX1" fmla="*/ 22860 w 152400"/>
                  <a:gd name="connsiteY1" fmla="*/ 128874 h 150972"/>
                  <a:gd name="connsiteX2" fmla="*/ 0 w 152400"/>
                  <a:gd name="connsiteY2" fmla="*/ 74772 h 150972"/>
                  <a:gd name="connsiteX3" fmla="*/ 22860 w 152400"/>
                  <a:gd name="connsiteY3" fmla="*/ 21432 h 150972"/>
                  <a:gd name="connsiteX4" fmla="*/ 130302 w 152400"/>
                  <a:gd name="connsiteY4" fmla="*/ 21432 h 150972"/>
                  <a:gd name="connsiteX5" fmla="*/ 152400 w 152400"/>
                  <a:gd name="connsiteY5" fmla="*/ 74772 h 150972"/>
                  <a:gd name="connsiteX6" fmla="*/ 130302 w 152400"/>
                  <a:gd name="connsiteY6" fmla="*/ 128874 h 150972"/>
                  <a:gd name="connsiteX7" fmla="*/ 76200 w 152400"/>
                  <a:gd name="connsiteY7" fmla="*/ 150972 h 15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50972">
                    <a:moveTo>
                      <a:pt x="76200" y="150972"/>
                    </a:moveTo>
                    <a:cubicBezTo>
                      <a:pt x="56388" y="150972"/>
                      <a:pt x="36500" y="143352"/>
                      <a:pt x="22860" y="128874"/>
                    </a:cubicBezTo>
                    <a:cubicBezTo>
                      <a:pt x="8458" y="115158"/>
                      <a:pt x="0" y="95346"/>
                      <a:pt x="0" y="74772"/>
                    </a:cubicBezTo>
                    <a:cubicBezTo>
                      <a:pt x="0" y="54960"/>
                      <a:pt x="8382" y="35148"/>
                      <a:pt x="22860" y="21432"/>
                    </a:cubicBezTo>
                    <a:cubicBezTo>
                      <a:pt x="51054" y="-6762"/>
                      <a:pt x="102108" y="-7524"/>
                      <a:pt x="130302" y="21432"/>
                    </a:cubicBezTo>
                    <a:cubicBezTo>
                      <a:pt x="144704" y="35148"/>
                      <a:pt x="152400" y="54960"/>
                      <a:pt x="152400" y="74772"/>
                    </a:cubicBezTo>
                    <a:cubicBezTo>
                      <a:pt x="152400" y="95346"/>
                      <a:pt x="144704" y="115158"/>
                      <a:pt x="130302" y="128874"/>
                    </a:cubicBezTo>
                    <a:cubicBezTo>
                      <a:pt x="115748" y="143352"/>
                      <a:pt x="96698" y="150972"/>
                      <a:pt x="76200" y="150972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D54CEBD9-CFD3-723D-E190-BAF9082CE457}"/>
                  </a:ext>
                </a:extLst>
              </p:cNvPr>
              <p:cNvSpPr/>
              <p:nvPr/>
            </p:nvSpPr>
            <p:spPr>
              <a:xfrm>
                <a:off x="7633258" y="2888970"/>
                <a:ext cx="152400" cy="457200"/>
              </a:xfrm>
              <a:custGeom>
                <a:avLst/>
                <a:gdLst>
                  <a:gd name="connsiteX0" fmla="*/ 76200 w 152400"/>
                  <a:gd name="connsiteY0" fmla="*/ 457200 h 457200"/>
                  <a:gd name="connsiteX1" fmla="*/ 0 w 152400"/>
                  <a:gd name="connsiteY1" fmla="*/ 381000 h 457200"/>
                  <a:gd name="connsiteX2" fmla="*/ 0 w 152400"/>
                  <a:gd name="connsiteY2" fmla="*/ 76200 h 457200"/>
                  <a:gd name="connsiteX3" fmla="*/ 76200 w 152400"/>
                  <a:gd name="connsiteY3" fmla="*/ 0 h 457200"/>
                  <a:gd name="connsiteX4" fmla="*/ 152400 w 152400"/>
                  <a:gd name="connsiteY4" fmla="*/ 76200 h 457200"/>
                  <a:gd name="connsiteX5" fmla="*/ 152400 w 152400"/>
                  <a:gd name="connsiteY5" fmla="*/ 381000 h 457200"/>
                  <a:gd name="connsiteX6" fmla="*/ 76200 w 152400"/>
                  <a:gd name="connsiteY6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457200">
                    <a:moveTo>
                      <a:pt x="76200" y="457200"/>
                    </a:moveTo>
                    <a:cubicBezTo>
                      <a:pt x="34061" y="457200"/>
                      <a:pt x="0" y="423062"/>
                      <a:pt x="0" y="381000"/>
                    </a:cubicBezTo>
                    <a:lnTo>
                      <a:pt x="0" y="76200"/>
                    </a:lnTo>
                    <a:cubicBezTo>
                      <a:pt x="0" y="34138"/>
                      <a:pt x="34061" y="0"/>
                      <a:pt x="76200" y="0"/>
                    </a:cubicBezTo>
                    <a:cubicBezTo>
                      <a:pt x="118339" y="0"/>
                      <a:pt x="152400" y="34138"/>
                      <a:pt x="152400" y="76200"/>
                    </a:cubicBezTo>
                    <a:lnTo>
                      <a:pt x="152400" y="381000"/>
                    </a:lnTo>
                    <a:cubicBezTo>
                      <a:pt x="152400" y="423062"/>
                      <a:pt x="118339" y="457200"/>
                      <a:pt x="76200" y="4572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560192E8-E877-E1E6-0275-82846514170F}"/>
                  </a:ext>
                </a:extLst>
              </p:cNvPr>
              <p:cNvSpPr/>
              <p:nvPr/>
            </p:nvSpPr>
            <p:spPr>
              <a:xfrm>
                <a:off x="7633258" y="1524000"/>
                <a:ext cx="152400" cy="907770"/>
              </a:xfrm>
              <a:custGeom>
                <a:avLst/>
                <a:gdLst>
                  <a:gd name="connsiteX0" fmla="*/ 76200 w 152400"/>
                  <a:gd name="connsiteY0" fmla="*/ 907771 h 907770"/>
                  <a:gd name="connsiteX1" fmla="*/ 0 w 152400"/>
                  <a:gd name="connsiteY1" fmla="*/ 831571 h 907770"/>
                  <a:gd name="connsiteX2" fmla="*/ 0 w 152400"/>
                  <a:gd name="connsiteY2" fmla="*/ 76200 h 907770"/>
                  <a:gd name="connsiteX3" fmla="*/ 76200 w 152400"/>
                  <a:gd name="connsiteY3" fmla="*/ 0 h 907770"/>
                  <a:gd name="connsiteX4" fmla="*/ 152400 w 152400"/>
                  <a:gd name="connsiteY4" fmla="*/ 76200 h 907770"/>
                  <a:gd name="connsiteX5" fmla="*/ 152400 w 152400"/>
                  <a:gd name="connsiteY5" fmla="*/ 831571 h 907770"/>
                  <a:gd name="connsiteX6" fmla="*/ 76200 w 152400"/>
                  <a:gd name="connsiteY6" fmla="*/ 907771 h 90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907770">
                    <a:moveTo>
                      <a:pt x="76200" y="907771"/>
                    </a:moveTo>
                    <a:cubicBezTo>
                      <a:pt x="34061" y="907771"/>
                      <a:pt x="0" y="873633"/>
                      <a:pt x="0" y="831571"/>
                    </a:cubicBezTo>
                    <a:lnTo>
                      <a:pt x="0" y="76200"/>
                    </a:lnTo>
                    <a:cubicBezTo>
                      <a:pt x="0" y="34138"/>
                      <a:pt x="34061" y="0"/>
                      <a:pt x="76200" y="0"/>
                    </a:cubicBezTo>
                    <a:cubicBezTo>
                      <a:pt x="118339" y="0"/>
                      <a:pt x="152400" y="34138"/>
                      <a:pt x="152400" y="76200"/>
                    </a:cubicBezTo>
                    <a:lnTo>
                      <a:pt x="152400" y="831571"/>
                    </a:lnTo>
                    <a:cubicBezTo>
                      <a:pt x="152400" y="873633"/>
                      <a:pt x="118339" y="907771"/>
                      <a:pt x="76200" y="907771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8387C881-0934-591D-6877-3C70B7FA46EF}"/>
                  </a:ext>
                </a:extLst>
              </p:cNvPr>
              <p:cNvSpPr/>
              <p:nvPr/>
            </p:nvSpPr>
            <p:spPr>
              <a:xfrm>
                <a:off x="6102629" y="2080564"/>
                <a:ext cx="300685" cy="152400"/>
              </a:xfrm>
              <a:custGeom>
                <a:avLst/>
                <a:gdLst>
                  <a:gd name="connsiteX0" fmla="*/ 224485 w 300685"/>
                  <a:gd name="connsiteY0" fmla="*/ 152400 h 152400"/>
                  <a:gd name="connsiteX1" fmla="*/ 76200 w 300685"/>
                  <a:gd name="connsiteY1" fmla="*/ 152400 h 152400"/>
                  <a:gd name="connsiteX2" fmla="*/ 0 w 300685"/>
                  <a:gd name="connsiteY2" fmla="*/ 76200 h 152400"/>
                  <a:gd name="connsiteX3" fmla="*/ 76200 w 300685"/>
                  <a:gd name="connsiteY3" fmla="*/ 0 h 152400"/>
                  <a:gd name="connsiteX4" fmla="*/ 224485 w 300685"/>
                  <a:gd name="connsiteY4" fmla="*/ 0 h 152400"/>
                  <a:gd name="connsiteX5" fmla="*/ 300685 w 300685"/>
                  <a:gd name="connsiteY5" fmla="*/ 76200 h 152400"/>
                  <a:gd name="connsiteX6" fmla="*/ 224485 w 300685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685" h="152400">
                    <a:moveTo>
                      <a:pt x="224485" y="152400"/>
                    </a:moveTo>
                    <a:lnTo>
                      <a:pt x="76200" y="152400"/>
                    </a:lnTo>
                    <a:cubicBezTo>
                      <a:pt x="34137" y="152400"/>
                      <a:pt x="0" y="118262"/>
                      <a:pt x="0" y="76200"/>
                    </a:cubicBezTo>
                    <a:cubicBezTo>
                      <a:pt x="0" y="34138"/>
                      <a:pt x="34137" y="0"/>
                      <a:pt x="76200" y="0"/>
                    </a:cubicBezTo>
                    <a:lnTo>
                      <a:pt x="224485" y="0"/>
                    </a:lnTo>
                    <a:cubicBezTo>
                      <a:pt x="266624" y="0"/>
                      <a:pt x="300685" y="34138"/>
                      <a:pt x="300685" y="76200"/>
                    </a:cubicBezTo>
                    <a:cubicBezTo>
                      <a:pt x="300685" y="118262"/>
                      <a:pt x="266624" y="152400"/>
                      <a:pt x="224485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642E51A0-52F3-04B0-2D9D-87F5C001A825}"/>
                  </a:ext>
                </a:extLst>
              </p:cNvPr>
              <p:cNvSpPr/>
              <p:nvPr/>
            </p:nvSpPr>
            <p:spPr>
              <a:xfrm>
                <a:off x="5410200" y="3193770"/>
                <a:ext cx="1329080" cy="152400"/>
              </a:xfrm>
              <a:custGeom>
                <a:avLst/>
                <a:gdLst>
                  <a:gd name="connsiteX0" fmla="*/ 1252881 w 1329080"/>
                  <a:gd name="connsiteY0" fmla="*/ 152400 h 152400"/>
                  <a:gd name="connsiteX1" fmla="*/ 76200 w 1329080"/>
                  <a:gd name="connsiteY1" fmla="*/ 152400 h 152400"/>
                  <a:gd name="connsiteX2" fmla="*/ 0 w 1329080"/>
                  <a:gd name="connsiteY2" fmla="*/ 76200 h 152400"/>
                  <a:gd name="connsiteX3" fmla="*/ 76200 w 1329080"/>
                  <a:gd name="connsiteY3" fmla="*/ 0 h 152400"/>
                  <a:gd name="connsiteX4" fmla="*/ 1252881 w 1329080"/>
                  <a:gd name="connsiteY4" fmla="*/ 0 h 152400"/>
                  <a:gd name="connsiteX5" fmla="*/ 1329081 w 1329080"/>
                  <a:gd name="connsiteY5" fmla="*/ 76200 h 152400"/>
                  <a:gd name="connsiteX6" fmla="*/ 1252881 w 132908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9080" h="152400">
                    <a:moveTo>
                      <a:pt x="1252881" y="152400"/>
                    </a:moveTo>
                    <a:lnTo>
                      <a:pt x="76200" y="152400"/>
                    </a:lnTo>
                    <a:cubicBezTo>
                      <a:pt x="34138" y="152400"/>
                      <a:pt x="0" y="118262"/>
                      <a:pt x="0" y="76200"/>
                    </a:cubicBezTo>
                    <a:cubicBezTo>
                      <a:pt x="0" y="34138"/>
                      <a:pt x="34138" y="0"/>
                      <a:pt x="76200" y="0"/>
                    </a:cubicBezTo>
                    <a:lnTo>
                      <a:pt x="1252881" y="0"/>
                    </a:lnTo>
                    <a:cubicBezTo>
                      <a:pt x="1295019" y="0"/>
                      <a:pt x="1329081" y="34138"/>
                      <a:pt x="1329081" y="76200"/>
                    </a:cubicBezTo>
                    <a:cubicBezTo>
                      <a:pt x="1329081" y="118262"/>
                      <a:pt x="1295019" y="152400"/>
                      <a:pt x="1252881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83747FC6-5513-D1CB-2F18-E4E8F9BA357A}"/>
                  </a:ext>
                </a:extLst>
              </p:cNvPr>
              <p:cNvSpPr/>
              <p:nvPr/>
            </p:nvSpPr>
            <p:spPr>
              <a:xfrm>
                <a:off x="6901357" y="3193770"/>
                <a:ext cx="1099642" cy="152400"/>
              </a:xfrm>
              <a:custGeom>
                <a:avLst/>
                <a:gdLst>
                  <a:gd name="connsiteX0" fmla="*/ 1023442 w 1099642"/>
                  <a:gd name="connsiteY0" fmla="*/ 152400 h 152400"/>
                  <a:gd name="connsiteX1" fmla="*/ 76200 w 1099642"/>
                  <a:gd name="connsiteY1" fmla="*/ 152400 h 152400"/>
                  <a:gd name="connsiteX2" fmla="*/ 0 w 1099642"/>
                  <a:gd name="connsiteY2" fmla="*/ 76200 h 152400"/>
                  <a:gd name="connsiteX3" fmla="*/ 76200 w 1099642"/>
                  <a:gd name="connsiteY3" fmla="*/ 0 h 152400"/>
                  <a:gd name="connsiteX4" fmla="*/ 1023442 w 1099642"/>
                  <a:gd name="connsiteY4" fmla="*/ 0 h 152400"/>
                  <a:gd name="connsiteX5" fmla="*/ 1099642 w 1099642"/>
                  <a:gd name="connsiteY5" fmla="*/ 76200 h 152400"/>
                  <a:gd name="connsiteX6" fmla="*/ 1023442 w 1099642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642" h="152400">
                    <a:moveTo>
                      <a:pt x="1023442" y="152400"/>
                    </a:moveTo>
                    <a:lnTo>
                      <a:pt x="76200" y="152400"/>
                    </a:lnTo>
                    <a:cubicBezTo>
                      <a:pt x="34061" y="152400"/>
                      <a:pt x="0" y="118262"/>
                      <a:pt x="0" y="76200"/>
                    </a:cubicBezTo>
                    <a:cubicBezTo>
                      <a:pt x="0" y="34138"/>
                      <a:pt x="34061" y="0"/>
                      <a:pt x="76200" y="0"/>
                    </a:cubicBezTo>
                    <a:lnTo>
                      <a:pt x="1023442" y="0"/>
                    </a:lnTo>
                    <a:cubicBezTo>
                      <a:pt x="1065581" y="0"/>
                      <a:pt x="1099642" y="34138"/>
                      <a:pt x="1099642" y="76200"/>
                    </a:cubicBezTo>
                    <a:cubicBezTo>
                      <a:pt x="1099642" y="118262"/>
                      <a:pt x="1065581" y="152400"/>
                      <a:pt x="1023442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D3CA2F3F-DFA5-F5BA-7FD3-056E1BD2C09C}"/>
                  </a:ext>
                </a:extLst>
              </p:cNvPr>
              <p:cNvSpPr/>
              <p:nvPr/>
            </p:nvSpPr>
            <p:spPr>
              <a:xfrm>
                <a:off x="6566458" y="1895093"/>
                <a:ext cx="152400" cy="218236"/>
              </a:xfrm>
              <a:custGeom>
                <a:avLst/>
                <a:gdLst>
                  <a:gd name="connsiteX0" fmla="*/ 76200 w 152400"/>
                  <a:gd name="connsiteY0" fmla="*/ 218237 h 218236"/>
                  <a:gd name="connsiteX1" fmla="*/ 0 w 152400"/>
                  <a:gd name="connsiteY1" fmla="*/ 142037 h 218236"/>
                  <a:gd name="connsiteX2" fmla="*/ 0 w 152400"/>
                  <a:gd name="connsiteY2" fmla="*/ 76200 h 218236"/>
                  <a:gd name="connsiteX3" fmla="*/ 76200 w 152400"/>
                  <a:gd name="connsiteY3" fmla="*/ 0 h 218236"/>
                  <a:gd name="connsiteX4" fmla="*/ 152400 w 152400"/>
                  <a:gd name="connsiteY4" fmla="*/ 76200 h 218236"/>
                  <a:gd name="connsiteX5" fmla="*/ 152400 w 152400"/>
                  <a:gd name="connsiteY5" fmla="*/ 142113 h 218236"/>
                  <a:gd name="connsiteX6" fmla="*/ 76200 w 152400"/>
                  <a:gd name="connsiteY6" fmla="*/ 218237 h 21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218236">
                    <a:moveTo>
                      <a:pt x="76200" y="218237"/>
                    </a:moveTo>
                    <a:cubicBezTo>
                      <a:pt x="34061" y="218237"/>
                      <a:pt x="0" y="184099"/>
                      <a:pt x="0" y="142037"/>
                    </a:cubicBezTo>
                    <a:lnTo>
                      <a:pt x="0" y="76200"/>
                    </a:lnTo>
                    <a:cubicBezTo>
                      <a:pt x="0" y="34138"/>
                      <a:pt x="34061" y="0"/>
                      <a:pt x="76200" y="0"/>
                    </a:cubicBezTo>
                    <a:cubicBezTo>
                      <a:pt x="118339" y="0"/>
                      <a:pt x="152400" y="34138"/>
                      <a:pt x="152400" y="76200"/>
                    </a:cubicBezTo>
                    <a:lnTo>
                      <a:pt x="152400" y="142113"/>
                    </a:lnTo>
                    <a:cubicBezTo>
                      <a:pt x="152400" y="184175"/>
                      <a:pt x="118339" y="218237"/>
                      <a:pt x="76200" y="218237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37E0F8A7-0C34-0CA6-5AD8-1690E276BC11}"/>
                  </a:ext>
                </a:extLst>
              </p:cNvPr>
              <p:cNvSpPr/>
              <p:nvPr/>
            </p:nvSpPr>
            <p:spPr>
              <a:xfrm>
                <a:off x="6723753" y="3193809"/>
                <a:ext cx="330064" cy="584262"/>
              </a:xfrm>
              <a:custGeom>
                <a:avLst/>
                <a:gdLst>
                  <a:gd name="connsiteX0" fmla="*/ 76106 w 330064"/>
                  <a:gd name="connsiteY0" fmla="*/ 584263 h 584262"/>
                  <a:gd name="connsiteX1" fmla="*/ 35644 w 330064"/>
                  <a:gd name="connsiteY1" fmla="*/ 572604 h 584262"/>
                  <a:gd name="connsiteX2" fmla="*/ 11717 w 330064"/>
                  <a:gd name="connsiteY2" fmla="*/ 467524 h 584262"/>
                  <a:gd name="connsiteX3" fmla="*/ 179433 w 330064"/>
                  <a:gd name="connsiteY3" fmla="*/ 59625 h 584262"/>
                  <a:gd name="connsiteX4" fmla="*/ 270416 w 330064"/>
                  <a:gd name="connsiteY4" fmla="*/ 1790 h 584262"/>
                  <a:gd name="connsiteX5" fmla="*/ 328252 w 330064"/>
                  <a:gd name="connsiteY5" fmla="*/ 92696 h 584262"/>
                  <a:gd name="connsiteX6" fmla="*/ 140724 w 330064"/>
                  <a:gd name="connsiteY6" fmla="*/ 548601 h 584262"/>
                  <a:gd name="connsiteX7" fmla="*/ 76106 w 330064"/>
                  <a:gd name="connsiteY7" fmla="*/ 584263 h 58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064" h="584262">
                    <a:moveTo>
                      <a:pt x="76106" y="584263"/>
                    </a:moveTo>
                    <a:cubicBezTo>
                      <a:pt x="62238" y="584263"/>
                      <a:pt x="48217" y="580529"/>
                      <a:pt x="35644" y="572604"/>
                    </a:cubicBezTo>
                    <a:cubicBezTo>
                      <a:pt x="-18" y="550201"/>
                      <a:pt x="-10686" y="503109"/>
                      <a:pt x="11717" y="467524"/>
                    </a:cubicBezTo>
                    <a:cubicBezTo>
                      <a:pt x="90737" y="341870"/>
                      <a:pt x="147201" y="204634"/>
                      <a:pt x="179433" y="59625"/>
                    </a:cubicBezTo>
                    <a:cubicBezTo>
                      <a:pt x="188654" y="18554"/>
                      <a:pt x="229649" y="-7202"/>
                      <a:pt x="270416" y="1790"/>
                    </a:cubicBezTo>
                    <a:cubicBezTo>
                      <a:pt x="311488" y="10934"/>
                      <a:pt x="337320" y="51624"/>
                      <a:pt x="328252" y="92696"/>
                    </a:cubicBezTo>
                    <a:cubicBezTo>
                      <a:pt x="292133" y="254774"/>
                      <a:pt x="229040" y="408164"/>
                      <a:pt x="140724" y="548601"/>
                    </a:cubicBezTo>
                    <a:cubicBezTo>
                      <a:pt x="126246" y="571689"/>
                      <a:pt x="101405" y="584263"/>
                      <a:pt x="76106" y="584263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9DA5DA8C-3667-73B1-186F-38F44249A8DD}"/>
                  </a:ext>
                </a:extLst>
              </p:cNvPr>
              <p:cNvSpPr/>
              <p:nvPr/>
            </p:nvSpPr>
            <p:spPr>
              <a:xfrm>
                <a:off x="4195230" y="2196853"/>
                <a:ext cx="2249882" cy="2221146"/>
              </a:xfrm>
              <a:custGeom>
                <a:avLst/>
                <a:gdLst>
                  <a:gd name="connsiteX0" fmla="*/ 1446466 w 2249882"/>
                  <a:gd name="connsiteY0" fmla="*/ 2221146 h 2221146"/>
                  <a:gd name="connsiteX1" fmla="*/ 335774 w 2249882"/>
                  <a:gd name="connsiteY1" fmla="*/ 1707711 h 2221146"/>
                  <a:gd name="connsiteX2" fmla="*/ 197776 w 2249882"/>
                  <a:gd name="connsiteY2" fmla="*/ 37406 h 2221146"/>
                  <a:gd name="connsiteX3" fmla="*/ 302170 w 2249882"/>
                  <a:gd name="connsiteY3" fmla="*/ 10660 h 2221146"/>
                  <a:gd name="connsiteX4" fmla="*/ 328916 w 2249882"/>
                  <a:gd name="connsiteY4" fmla="*/ 115054 h 2221146"/>
                  <a:gd name="connsiteX5" fmla="*/ 452360 w 2249882"/>
                  <a:gd name="connsiteY5" fmla="*/ 1609565 h 2221146"/>
                  <a:gd name="connsiteX6" fmla="*/ 2133104 w 2249882"/>
                  <a:gd name="connsiteY6" fmla="*/ 1871617 h 2221146"/>
                  <a:gd name="connsiteX7" fmla="*/ 2238184 w 2249882"/>
                  <a:gd name="connsiteY7" fmla="*/ 1895544 h 2221146"/>
                  <a:gd name="connsiteX8" fmla="*/ 2214257 w 2249882"/>
                  <a:gd name="connsiteY8" fmla="*/ 2000623 h 2221146"/>
                  <a:gd name="connsiteX9" fmla="*/ 1446466 w 2249882"/>
                  <a:gd name="connsiteY9" fmla="*/ 2221146 h 22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9882" h="2221146">
                    <a:moveTo>
                      <a:pt x="1446466" y="2221146"/>
                    </a:moveTo>
                    <a:cubicBezTo>
                      <a:pt x="1030185" y="2221146"/>
                      <a:pt x="618552" y="2043524"/>
                      <a:pt x="335774" y="1707711"/>
                    </a:cubicBezTo>
                    <a:cubicBezTo>
                      <a:pt x="-53760" y="1245024"/>
                      <a:pt x="-110529" y="558157"/>
                      <a:pt x="197776" y="37406"/>
                    </a:cubicBezTo>
                    <a:cubicBezTo>
                      <a:pt x="219188" y="1212"/>
                      <a:pt x="265975" y="-10828"/>
                      <a:pt x="302170" y="10660"/>
                    </a:cubicBezTo>
                    <a:cubicBezTo>
                      <a:pt x="338441" y="32072"/>
                      <a:pt x="350405" y="78859"/>
                      <a:pt x="328916" y="115054"/>
                    </a:cubicBezTo>
                    <a:cubicBezTo>
                      <a:pt x="52996" y="581017"/>
                      <a:pt x="103745" y="1195570"/>
                      <a:pt x="452360" y="1609565"/>
                    </a:cubicBezTo>
                    <a:cubicBezTo>
                      <a:pt x="859421" y="2093130"/>
                      <a:pt x="1597799" y="2208269"/>
                      <a:pt x="2133104" y="1871617"/>
                    </a:cubicBezTo>
                    <a:cubicBezTo>
                      <a:pt x="2168765" y="1849290"/>
                      <a:pt x="2215781" y="1860035"/>
                      <a:pt x="2238184" y="1895544"/>
                    </a:cubicBezTo>
                    <a:cubicBezTo>
                      <a:pt x="2260586" y="1931205"/>
                      <a:pt x="2249842" y="1978221"/>
                      <a:pt x="2214257" y="2000623"/>
                    </a:cubicBezTo>
                    <a:cubicBezTo>
                      <a:pt x="1977732" y="2149290"/>
                      <a:pt x="1711108" y="2221146"/>
                      <a:pt x="1446466" y="222114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A994AC06-681A-6A75-517B-FF1AF7FA96EC}"/>
                  </a:ext>
                </a:extLst>
              </p:cNvPr>
              <p:cNvSpPr/>
              <p:nvPr/>
            </p:nvSpPr>
            <p:spPr>
              <a:xfrm>
                <a:off x="4797471" y="1529028"/>
                <a:ext cx="2286311" cy="2249043"/>
              </a:xfrm>
              <a:custGeom>
                <a:avLst/>
                <a:gdLst>
                  <a:gd name="connsiteX0" fmla="*/ 2002388 w 2286311"/>
                  <a:gd name="connsiteY0" fmla="*/ 2249044 h 2249043"/>
                  <a:gd name="connsiteX1" fmla="*/ 1961926 w 2286311"/>
                  <a:gd name="connsiteY1" fmla="*/ 2237385 h 2249043"/>
                  <a:gd name="connsiteX2" fmla="*/ 1937999 w 2286311"/>
                  <a:gd name="connsiteY2" fmla="*/ 2132305 h 2249043"/>
                  <a:gd name="connsiteX3" fmla="*/ 1829947 w 2286311"/>
                  <a:gd name="connsiteY3" fmla="*/ 605105 h 2249043"/>
                  <a:gd name="connsiteX4" fmla="*/ 118724 w 2286311"/>
                  <a:gd name="connsiteY4" fmla="*/ 367666 h 2249043"/>
                  <a:gd name="connsiteX5" fmla="*/ 12958 w 2286311"/>
                  <a:gd name="connsiteY5" fmla="*/ 346939 h 2249043"/>
                  <a:gd name="connsiteX6" fmla="*/ 33685 w 2286311"/>
                  <a:gd name="connsiteY6" fmla="*/ 241174 h 2249043"/>
                  <a:gd name="connsiteX7" fmla="*/ 1946152 w 2286311"/>
                  <a:gd name="connsiteY7" fmla="*/ 506578 h 2249043"/>
                  <a:gd name="connsiteX8" fmla="*/ 2067005 w 2286311"/>
                  <a:gd name="connsiteY8" fmla="*/ 2213382 h 2249043"/>
                  <a:gd name="connsiteX9" fmla="*/ 2002388 w 2286311"/>
                  <a:gd name="connsiteY9" fmla="*/ 2249044 h 224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311" h="2249043">
                    <a:moveTo>
                      <a:pt x="2002388" y="2249044"/>
                    </a:moveTo>
                    <a:cubicBezTo>
                      <a:pt x="1988519" y="2249044"/>
                      <a:pt x="1974498" y="2245310"/>
                      <a:pt x="1961926" y="2237385"/>
                    </a:cubicBezTo>
                    <a:cubicBezTo>
                      <a:pt x="1926264" y="2214982"/>
                      <a:pt x="1915596" y="2167967"/>
                      <a:pt x="1937999" y="2132305"/>
                    </a:cubicBezTo>
                    <a:cubicBezTo>
                      <a:pt x="2235484" y="1659103"/>
                      <a:pt x="2191059" y="1031063"/>
                      <a:pt x="1829947" y="605105"/>
                    </a:cubicBezTo>
                    <a:cubicBezTo>
                      <a:pt x="1409628" y="109424"/>
                      <a:pt x="658067" y="5106"/>
                      <a:pt x="118724" y="367666"/>
                    </a:cubicBezTo>
                    <a:cubicBezTo>
                      <a:pt x="83748" y="391059"/>
                      <a:pt x="36428" y="381839"/>
                      <a:pt x="12958" y="346939"/>
                    </a:cubicBezTo>
                    <a:cubicBezTo>
                      <a:pt x="-10511" y="312040"/>
                      <a:pt x="-1215" y="264643"/>
                      <a:pt x="33685" y="241174"/>
                    </a:cubicBezTo>
                    <a:cubicBezTo>
                      <a:pt x="636503" y="-163982"/>
                      <a:pt x="1476531" y="-47472"/>
                      <a:pt x="1946152" y="506578"/>
                    </a:cubicBezTo>
                    <a:cubicBezTo>
                      <a:pt x="2349784" y="982676"/>
                      <a:pt x="2399466" y="1684554"/>
                      <a:pt x="2067005" y="2213382"/>
                    </a:cubicBezTo>
                    <a:cubicBezTo>
                      <a:pt x="2052527" y="2236471"/>
                      <a:pt x="2027686" y="2249044"/>
                      <a:pt x="2002388" y="2249044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7A82C8F3-661D-F8BF-AA7D-5A8ACEC8D20D}"/>
                  </a:ext>
                </a:extLst>
              </p:cNvPr>
              <p:cNvSpPr/>
              <p:nvPr/>
            </p:nvSpPr>
            <p:spPr>
              <a:xfrm>
                <a:off x="4500002" y="1829866"/>
                <a:ext cx="2281797" cy="2283942"/>
              </a:xfrm>
              <a:custGeom>
                <a:avLst/>
                <a:gdLst>
                  <a:gd name="connsiteX0" fmla="*/ 1144665 w 2281797"/>
                  <a:gd name="connsiteY0" fmla="*/ 2283943 h 2283942"/>
                  <a:gd name="connsiteX1" fmla="*/ 226455 w 2281797"/>
                  <a:gd name="connsiteY1" fmla="*/ 1830629 h 2283942"/>
                  <a:gd name="connsiteX2" fmla="*/ 52643 w 2281797"/>
                  <a:gd name="connsiteY2" fmla="*/ 809473 h 2283942"/>
                  <a:gd name="connsiteX3" fmla="*/ 769304 w 2281797"/>
                  <a:gd name="connsiteY3" fmla="*/ 60046 h 2283942"/>
                  <a:gd name="connsiteX4" fmla="*/ 1129349 w 2281797"/>
                  <a:gd name="connsiteY4" fmla="*/ 0 h 2283942"/>
                  <a:gd name="connsiteX5" fmla="*/ 2281798 w 2281797"/>
                  <a:gd name="connsiteY5" fmla="*/ 1141933 h 2283942"/>
                  <a:gd name="connsiteX6" fmla="*/ 1508292 w 2281797"/>
                  <a:gd name="connsiteY6" fmla="*/ 2223897 h 2283942"/>
                  <a:gd name="connsiteX7" fmla="*/ 1144665 w 2281797"/>
                  <a:gd name="connsiteY7" fmla="*/ 2283943 h 2283942"/>
                  <a:gd name="connsiteX8" fmla="*/ 1129349 w 2281797"/>
                  <a:gd name="connsiteY8" fmla="*/ 152400 h 2283942"/>
                  <a:gd name="connsiteX9" fmla="*/ 818529 w 2281797"/>
                  <a:gd name="connsiteY9" fmla="*/ 204216 h 2283942"/>
                  <a:gd name="connsiteX10" fmla="*/ 198337 w 2281797"/>
                  <a:gd name="connsiteY10" fmla="*/ 854050 h 2283942"/>
                  <a:gd name="connsiteX11" fmla="*/ 347994 w 2281797"/>
                  <a:gd name="connsiteY11" fmla="*/ 1738732 h 2283942"/>
                  <a:gd name="connsiteX12" fmla="*/ 1144589 w 2281797"/>
                  <a:gd name="connsiteY12" fmla="*/ 2131543 h 2283942"/>
                  <a:gd name="connsiteX13" fmla="*/ 1458914 w 2281797"/>
                  <a:gd name="connsiteY13" fmla="*/ 2079650 h 2283942"/>
                  <a:gd name="connsiteX14" fmla="*/ 2129398 w 2281797"/>
                  <a:gd name="connsiteY14" fmla="*/ 1141933 h 2283942"/>
                  <a:gd name="connsiteX15" fmla="*/ 1129349 w 2281797"/>
                  <a:gd name="connsiteY15" fmla="*/ 152400 h 228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81797" h="2283942">
                    <a:moveTo>
                      <a:pt x="1144665" y="2283943"/>
                    </a:moveTo>
                    <a:cubicBezTo>
                      <a:pt x="784315" y="2283943"/>
                      <a:pt x="441034" y="2114474"/>
                      <a:pt x="226455" y="1830629"/>
                    </a:cubicBezTo>
                    <a:cubicBezTo>
                      <a:pt x="6390" y="1539545"/>
                      <a:pt x="-57009" y="1167308"/>
                      <a:pt x="52643" y="809473"/>
                    </a:cubicBezTo>
                    <a:cubicBezTo>
                      <a:pt x="162371" y="451180"/>
                      <a:pt x="423585" y="178079"/>
                      <a:pt x="769304" y="60046"/>
                    </a:cubicBezTo>
                    <a:cubicBezTo>
                      <a:pt x="885966" y="20193"/>
                      <a:pt x="1007124" y="0"/>
                      <a:pt x="1129349" y="0"/>
                    </a:cubicBezTo>
                    <a:cubicBezTo>
                      <a:pt x="1754037" y="0"/>
                      <a:pt x="2281798" y="522884"/>
                      <a:pt x="2281798" y="1141933"/>
                    </a:cubicBezTo>
                    <a:cubicBezTo>
                      <a:pt x="2281798" y="1623517"/>
                      <a:pt x="1963663" y="2068449"/>
                      <a:pt x="1508292" y="2223897"/>
                    </a:cubicBezTo>
                    <a:cubicBezTo>
                      <a:pt x="1391553" y="2263750"/>
                      <a:pt x="1269176" y="2283943"/>
                      <a:pt x="1144665" y="2283943"/>
                    </a:cubicBezTo>
                    <a:close/>
                    <a:moveTo>
                      <a:pt x="1129349" y="152400"/>
                    </a:moveTo>
                    <a:cubicBezTo>
                      <a:pt x="1023888" y="152400"/>
                      <a:pt x="919342" y="169850"/>
                      <a:pt x="818529" y="204216"/>
                    </a:cubicBezTo>
                    <a:cubicBezTo>
                      <a:pt x="519597" y="306248"/>
                      <a:pt x="293587" y="543154"/>
                      <a:pt x="198337" y="854050"/>
                    </a:cubicBezTo>
                    <a:cubicBezTo>
                      <a:pt x="103164" y="1164641"/>
                      <a:pt x="157723" y="1487043"/>
                      <a:pt x="347994" y="1738732"/>
                    </a:cubicBezTo>
                    <a:cubicBezTo>
                      <a:pt x="533922" y="1984705"/>
                      <a:pt x="831712" y="2131543"/>
                      <a:pt x="1144589" y="2131543"/>
                    </a:cubicBezTo>
                    <a:cubicBezTo>
                      <a:pt x="1252336" y="2131543"/>
                      <a:pt x="1358102" y="2114093"/>
                      <a:pt x="1458914" y="2079650"/>
                    </a:cubicBezTo>
                    <a:cubicBezTo>
                      <a:pt x="1853706" y="1944929"/>
                      <a:pt x="2129398" y="1559357"/>
                      <a:pt x="2129398" y="1141933"/>
                    </a:cubicBezTo>
                    <a:cubicBezTo>
                      <a:pt x="2129398" y="605485"/>
                      <a:pt x="1671436" y="152400"/>
                      <a:pt x="1129349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02738BAA-1A26-62BE-6D53-00DE610B0BBE}"/>
                  </a:ext>
                </a:extLst>
              </p:cNvPr>
              <p:cNvSpPr/>
              <p:nvPr/>
            </p:nvSpPr>
            <p:spPr>
              <a:xfrm>
                <a:off x="6292653" y="4056792"/>
                <a:ext cx="170649" cy="170630"/>
              </a:xfrm>
              <a:custGeom>
                <a:avLst/>
                <a:gdLst>
                  <a:gd name="connsiteX0" fmla="*/ 94431 w 170649"/>
                  <a:gd name="connsiteY0" fmla="*/ 170631 h 170630"/>
                  <a:gd name="connsiteX1" fmla="*/ 40557 w 170649"/>
                  <a:gd name="connsiteY1" fmla="*/ 148304 h 170630"/>
                  <a:gd name="connsiteX2" fmla="*/ 22346 w 170649"/>
                  <a:gd name="connsiteY2" fmla="*/ 130092 h 170630"/>
                  <a:gd name="connsiteX3" fmla="*/ 22346 w 170649"/>
                  <a:gd name="connsiteY3" fmla="*/ 22346 h 170630"/>
                  <a:gd name="connsiteX4" fmla="*/ 130092 w 170649"/>
                  <a:gd name="connsiteY4" fmla="*/ 22346 h 170630"/>
                  <a:gd name="connsiteX5" fmla="*/ 148304 w 170649"/>
                  <a:gd name="connsiteY5" fmla="*/ 40557 h 170630"/>
                  <a:gd name="connsiteX6" fmla="*/ 148304 w 170649"/>
                  <a:gd name="connsiteY6" fmla="*/ 148304 h 170630"/>
                  <a:gd name="connsiteX7" fmla="*/ 94431 w 170649"/>
                  <a:gd name="connsiteY7" fmla="*/ 170631 h 17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49" h="170630">
                    <a:moveTo>
                      <a:pt x="94431" y="170631"/>
                    </a:moveTo>
                    <a:cubicBezTo>
                      <a:pt x="74923" y="170631"/>
                      <a:pt x="55416" y="163163"/>
                      <a:pt x="40557" y="148304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148304" y="40557"/>
                    </a:lnTo>
                    <a:cubicBezTo>
                      <a:pt x="178098" y="70352"/>
                      <a:pt x="178098" y="118510"/>
                      <a:pt x="148304" y="148304"/>
                    </a:cubicBezTo>
                    <a:cubicBezTo>
                      <a:pt x="133445" y="163163"/>
                      <a:pt x="113938" y="170631"/>
                      <a:pt x="94431" y="170631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DEBF0AA0-8E37-A173-0D70-A5D24938D13F}"/>
                  </a:ext>
                </a:extLst>
              </p:cNvPr>
              <p:cNvSpPr/>
              <p:nvPr/>
            </p:nvSpPr>
            <p:spPr>
              <a:xfrm>
                <a:off x="6310864" y="4074957"/>
                <a:ext cx="355321" cy="197119"/>
              </a:xfrm>
              <a:custGeom>
                <a:avLst/>
                <a:gdLst>
                  <a:gd name="connsiteX0" fmla="*/ 184042 w 355321"/>
                  <a:gd name="connsiteY0" fmla="*/ 197120 h 197119"/>
                  <a:gd name="connsiteX1" fmla="*/ 22346 w 355321"/>
                  <a:gd name="connsiteY1" fmla="*/ 130140 h 197119"/>
                  <a:gd name="connsiteX2" fmla="*/ 22346 w 355321"/>
                  <a:gd name="connsiteY2" fmla="*/ 22317 h 197119"/>
                  <a:gd name="connsiteX3" fmla="*/ 130092 w 355321"/>
                  <a:gd name="connsiteY3" fmla="*/ 22317 h 197119"/>
                  <a:gd name="connsiteX4" fmla="*/ 231591 w 355321"/>
                  <a:gd name="connsiteY4" fmla="*/ 28032 h 197119"/>
                  <a:gd name="connsiteX5" fmla="*/ 338652 w 355321"/>
                  <a:gd name="connsiteY5" fmla="*/ 39995 h 197119"/>
                  <a:gd name="connsiteX6" fmla="*/ 326688 w 355321"/>
                  <a:gd name="connsiteY6" fmla="*/ 147057 h 197119"/>
                  <a:gd name="connsiteX7" fmla="*/ 184042 w 355321"/>
                  <a:gd name="connsiteY7" fmla="*/ 197120 h 19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321" h="197119">
                    <a:moveTo>
                      <a:pt x="184042" y="197120"/>
                    </a:moveTo>
                    <a:cubicBezTo>
                      <a:pt x="125292" y="197120"/>
                      <a:pt x="66770" y="174565"/>
                      <a:pt x="22346" y="130140"/>
                    </a:cubicBezTo>
                    <a:cubicBezTo>
                      <a:pt x="-7449" y="100346"/>
                      <a:pt x="-7449" y="52111"/>
                      <a:pt x="22346" y="22317"/>
                    </a:cubicBezTo>
                    <a:cubicBezTo>
                      <a:pt x="52140" y="-7477"/>
                      <a:pt x="100298" y="-7401"/>
                      <a:pt x="130092" y="22317"/>
                    </a:cubicBezTo>
                    <a:cubicBezTo>
                      <a:pt x="157525" y="49825"/>
                      <a:pt x="201187" y="52340"/>
                      <a:pt x="231591" y="28032"/>
                    </a:cubicBezTo>
                    <a:cubicBezTo>
                      <a:pt x="264585" y="1667"/>
                      <a:pt x="312515" y="7077"/>
                      <a:pt x="338652" y="39995"/>
                    </a:cubicBezTo>
                    <a:cubicBezTo>
                      <a:pt x="364941" y="72914"/>
                      <a:pt x="359531" y="120844"/>
                      <a:pt x="326688" y="147057"/>
                    </a:cubicBezTo>
                    <a:cubicBezTo>
                      <a:pt x="284778" y="180584"/>
                      <a:pt x="234334" y="197120"/>
                      <a:pt x="184042" y="19712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897CB47-3D77-CBDC-5C5A-2C25F148E572}"/>
                  </a:ext>
                </a:extLst>
              </p:cNvPr>
              <p:cNvSpPr/>
              <p:nvPr/>
            </p:nvSpPr>
            <p:spPr>
              <a:xfrm>
                <a:off x="6723792" y="3625643"/>
                <a:ext cx="170650" cy="170716"/>
              </a:xfrm>
              <a:custGeom>
                <a:avLst/>
                <a:gdLst>
                  <a:gd name="connsiteX0" fmla="*/ 94431 w 170650"/>
                  <a:gd name="connsiteY0" fmla="*/ 170716 h 170716"/>
                  <a:gd name="connsiteX1" fmla="*/ 40481 w 170650"/>
                  <a:gd name="connsiteY1" fmla="*/ 148390 h 170716"/>
                  <a:gd name="connsiteX2" fmla="*/ 22269 w 170650"/>
                  <a:gd name="connsiteY2" fmla="*/ 130102 h 170716"/>
                  <a:gd name="connsiteX3" fmla="*/ 22422 w 170650"/>
                  <a:gd name="connsiteY3" fmla="*/ 22279 h 170716"/>
                  <a:gd name="connsiteX4" fmla="*/ 130169 w 170650"/>
                  <a:gd name="connsiteY4" fmla="*/ 22355 h 170716"/>
                  <a:gd name="connsiteX5" fmla="*/ 148381 w 170650"/>
                  <a:gd name="connsiteY5" fmla="*/ 40643 h 170716"/>
                  <a:gd name="connsiteX6" fmla="*/ 148228 w 170650"/>
                  <a:gd name="connsiteY6" fmla="*/ 148466 h 170716"/>
                  <a:gd name="connsiteX7" fmla="*/ 94431 w 170650"/>
                  <a:gd name="connsiteY7" fmla="*/ 170716 h 17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50" h="170716">
                    <a:moveTo>
                      <a:pt x="94431" y="170716"/>
                    </a:moveTo>
                    <a:cubicBezTo>
                      <a:pt x="74924" y="170716"/>
                      <a:pt x="55340" y="163249"/>
                      <a:pt x="40481" y="148390"/>
                    </a:cubicBezTo>
                    <a:lnTo>
                      <a:pt x="22269" y="130102"/>
                    </a:lnTo>
                    <a:cubicBezTo>
                      <a:pt x="-7449" y="100308"/>
                      <a:pt x="-7449" y="52073"/>
                      <a:pt x="22422" y="22279"/>
                    </a:cubicBezTo>
                    <a:cubicBezTo>
                      <a:pt x="52216" y="-7439"/>
                      <a:pt x="100375" y="-7439"/>
                      <a:pt x="130169" y="22355"/>
                    </a:cubicBezTo>
                    <a:lnTo>
                      <a:pt x="148381" y="40643"/>
                    </a:lnTo>
                    <a:cubicBezTo>
                      <a:pt x="178099" y="70437"/>
                      <a:pt x="178099" y="118672"/>
                      <a:pt x="148228" y="148466"/>
                    </a:cubicBezTo>
                    <a:cubicBezTo>
                      <a:pt x="133293" y="163325"/>
                      <a:pt x="113862" y="170716"/>
                      <a:pt x="94431" y="17071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E5ACE72-6F19-ED32-5EBF-40F55971CEDA}"/>
                  </a:ext>
                </a:extLst>
              </p:cNvPr>
              <p:cNvSpPr/>
              <p:nvPr/>
            </p:nvSpPr>
            <p:spPr>
              <a:xfrm>
                <a:off x="6513823" y="3846843"/>
                <a:ext cx="391807" cy="391857"/>
              </a:xfrm>
              <a:custGeom>
                <a:avLst/>
                <a:gdLst>
                  <a:gd name="connsiteX0" fmla="*/ 76258 w 391807"/>
                  <a:gd name="connsiteY0" fmla="*/ 391858 h 391857"/>
                  <a:gd name="connsiteX1" fmla="*/ 16669 w 391807"/>
                  <a:gd name="connsiteY1" fmla="*/ 363207 h 391857"/>
                  <a:gd name="connsiteX2" fmla="*/ 28633 w 391807"/>
                  <a:gd name="connsiteY2" fmla="*/ 256146 h 391857"/>
                  <a:gd name="connsiteX3" fmla="*/ 256090 w 391807"/>
                  <a:gd name="connsiteY3" fmla="*/ 28689 h 391857"/>
                  <a:gd name="connsiteX4" fmla="*/ 363151 w 391807"/>
                  <a:gd name="connsiteY4" fmla="*/ 16725 h 391857"/>
                  <a:gd name="connsiteX5" fmla="*/ 375114 w 391807"/>
                  <a:gd name="connsiteY5" fmla="*/ 123786 h 391857"/>
                  <a:gd name="connsiteX6" fmla="*/ 123654 w 391807"/>
                  <a:gd name="connsiteY6" fmla="*/ 375246 h 391857"/>
                  <a:gd name="connsiteX7" fmla="*/ 76258 w 391807"/>
                  <a:gd name="connsiteY7" fmla="*/ 391858 h 39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1807" h="391857">
                    <a:moveTo>
                      <a:pt x="76258" y="391858"/>
                    </a:moveTo>
                    <a:cubicBezTo>
                      <a:pt x="53855" y="391858"/>
                      <a:pt x="31681" y="382104"/>
                      <a:pt x="16669" y="363207"/>
                    </a:cubicBezTo>
                    <a:cubicBezTo>
                      <a:pt x="-9620" y="330365"/>
                      <a:pt x="-4209" y="282358"/>
                      <a:pt x="28633" y="256146"/>
                    </a:cubicBezTo>
                    <a:cubicBezTo>
                      <a:pt x="112529" y="189090"/>
                      <a:pt x="189034" y="112585"/>
                      <a:pt x="256090" y="28689"/>
                    </a:cubicBezTo>
                    <a:cubicBezTo>
                      <a:pt x="282303" y="-4230"/>
                      <a:pt x="330233" y="-9640"/>
                      <a:pt x="363151" y="16725"/>
                    </a:cubicBezTo>
                    <a:cubicBezTo>
                      <a:pt x="396069" y="43014"/>
                      <a:pt x="401403" y="90944"/>
                      <a:pt x="375114" y="123786"/>
                    </a:cubicBezTo>
                    <a:cubicBezTo>
                      <a:pt x="300972" y="216522"/>
                      <a:pt x="216390" y="301180"/>
                      <a:pt x="123654" y="375246"/>
                    </a:cubicBezTo>
                    <a:cubicBezTo>
                      <a:pt x="109710" y="386448"/>
                      <a:pt x="92946" y="391858"/>
                      <a:pt x="76258" y="391858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988C9342-7D80-0DE4-5508-B68046C8BB98}"/>
                  </a:ext>
                </a:extLst>
              </p:cNvPr>
              <p:cNvSpPr/>
              <p:nvPr/>
            </p:nvSpPr>
            <p:spPr>
              <a:xfrm>
                <a:off x="6742004" y="3643845"/>
                <a:ext cx="197095" cy="355358"/>
              </a:xfrm>
              <a:custGeom>
                <a:avLst/>
                <a:gdLst>
                  <a:gd name="connsiteX0" fmla="*/ 87420 w 197095"/>
                  <a:gd name="connsiteY0" fmla="*/ 355359 h 355358"/>
                  <a:gd name="connsiteX1" fmla="*/ 39948 w 197095"/>
                  <a:gd name="connsiteY1" fmla="*/ 338671 h 355358"/>
                  <a:gd name="connsiteX2" fmla="*/ 27984 w 197095"/>
                  <a:gd name="connsiteY2" fmla="*/ 231610 h 355358"/>
                  <a:gd name="connsiteX3" fmla="*/ 22346 w 197095"/>
                  <a:gd name="connsiteY3" fmla="*/ 130112 h 355358"/>
                  <a:gd name="connsiteX4" fmla="*/ 22346 w 197095"/>
                  <a:gd name="connsiteY4" fmla="*/ 22288 h 355358"/>
                  <a:gd name="connsiteX5" fmla="*/ 130092 w 197095"/>
                  <a:gd name="connsiteY5" fmla="*/ 22288 h 355358"/>
                  <a:gd name="connsiteX6" fmla="*/ 147085 w 197095"/>
                  <a:gd name="connsiteY6" fmla="*/ 326631 h 355358"/>
                  <a:gd name="connsiteX7" fmla="*/ 87420 w 197095"/>
                  <a:gd name="connsiteY7" fmla="*/ 355359 h 35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095" h="355358">
                    <a:moveTo>
                      <a:pt x="87420" y="355359"/>
                    </a:moveTo>
                    <a:cubicBezTo>
                      <a:pt x="70732" y="355359"/>
                      <a:pt x="54045" y="349948"/>
                      <a:pt x="39948" y="338671"/>
                    </a:cubicBezTo>
                    <a:cubicBezTo>
                      <a:pt x="7029" y="312382"/>
                      <a:pt x="1695" y="264452"/>
                      <a:pt x="27984" y="231610"/>
                    </a:cubicBezTo>
                    <a:cubicBezTo>
                      <a:pt x="52216" y="201282"/>
                      <a:pt x="49778" y="157620"/>
                      <a:pt x="22346" y="130112"/>
                    </a:cubicBezTo>
                    <a:cubicBezTo>
                      <a:pt x="-7449" y="100317"/>
                      <a:pt x="-7449" y="52083"/>
                      <a:pt x="22346" y="22288"/>
                    </a:cubicBezTo>
                    <a:cubicBezTo>
                      <a:pt x="52140" y="-7429"/>
                      <a:pt x="100298" y="-7429"/>
                      <a:pt x="130092" y="22288"/>
                    </a:cubicBezTo>
                    <a:cubicBezTo>
                      <a:pt x="212465" y="104737"/>
                      <a:pt x="219780" y="235572"/>
                      <a:pt x="147085" y="326631"/>
                    </a:cubicBezTo>
                    <a:cubicBezTo>
                      <a:pt x="131997" y="345605"/>
                      <a:pt x="109823" y="355359"/>
                      <a:pt x="87420" y="355359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6D943BE3-759A-247A-6345-D18E9B99489A}"/>
                  </a:ext>
                </a:extLst>
              </p:cNvPr>
              <p:cNvSpPr/>
              <p:nvPr/>
            </p:nvSpPr>
            <p:spPr>
              <a:xfrm>
                <a:off x="6742614" y="3860120"/>
                <a:ext cx="383247" cy="383228"/>
              </a:xfrm>
              <a:custGeom>
                <a:avLst/>
                <a:gdLst>
                  <a:gd name="connsiteX0" fmla="*/ 307029 w 383247"/>
                  <a:gd name="connsiteY0" fmla="*/ 383229 h 383228"/>
                  <a:gd name="connsiteX1" fmla="*/ 253155 w 383247"/>
                  <a:gd name="connsiteY1" fmla="*/ 360902 h 383228"/>
                  <a:gd name="connsiteX2" fmla="*/ 22346 w 383247"/>
                  <a:gd name="connsiteY2" fmla="*/ 130092 h 383228"/>
                  <a:gd name="connsiteX3" fmla="*/ 22346 w 383247"/>
                  <a:gd name="connsiteY3" fmla="*/ 22346 h 383228"/>
                  <a:gd name="connsiteX4" fmla="*/ 130092 w 383247"/>
                  <a:gd name="connsiteY4" fmla="*/ 22346 h 383228"/>
                  <a:gd name="connsiteX5" fmla="*/ 360902 w 383247"/>
                  <a:gd name="connsiteY5" fmla="*/ 253155 h 383228"/>
                  <a:gd name="connsiteX6" fmla="*/ 360902 w 383247"/>
                  <a:gd name="connsiteY6" fmla="*/ 360902 h 383228"/>
                  <a:gd name="connsiteX7" fmla="*/ 307029 w 383247"/>
                  <a:gd name="connsiteY7" fmla="*/ 383229 h 38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247" h="383228">
                    <a:moveTo>
                      <a:pt x="307029" y="383229"/>
                    </a:moveTo>
                    <a:cubicBezTo>
                      <a:pt x="287522" y="383229"/>
                      <a:pt x="268014" y="375761"/>
                      <a:pt x="253155" y="360902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360902" y="253155"/>
                    </a:lnTo>
                    <a:cubicBezTo>
                      <a:pt x="390696" y="282949"/>
                      <a:pt x="390696" y="331108"/>
                      <a:pt x="360902" y="360902"/>
                    </a:cubicBezTo>
                    <a:cubicBezTo>
                      <a:pt x="345967" y="375761"/>
                      <a:pt x="326536" y="383229"/>
                      <a:pt x="307029" y="383229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4F23B873-E640-F5EB-70B2-5535A5BC28F6}"/>
                  </a:ext>
                </a:extLst>
              </p:cNvPr>
              <p:cNvSpPr/>
              <p:nvPr/>
            </p:nvSpPr>
            <p:spPr>
              <a:xfrm>
                <a:off x="6527120" y="4075614"/>
                <a:ext cx="383247" cy="383228"/>
              </a:xfrm>
              <a:custGeom>
                <a:avLst/>
                <a:gdLst>
                  <a:gd name="connsiteX0" fmla="*/ 307029 w 383247"/>
                  <a:gd name="connsiteY0" fmla="*/ 383229 h 383228"/>
                  <a:gd name="connsiteX1" fmla="*/ 253155 w 383247"/>
                  <a:gd name="connsiteY1" fmla="*/ 360902 h 383228"/>
                  <a:gd name="connsiteX2" fmla="*/ 22346 w 383247"/>
                  <a:gd name="connsiteY2" fmla="*/ 130092 h 383228"/>
                  <a:gd name="connsiteX3" fmla="*/ 22346 w 383247"/>
                  <a:gd name="connsiteY3" fmla="*/ 22346 h 383228"/>
                  <a:gd name="connsiteX4" fmla="*/ 130092 w 383247"/>
                  <a:gd name="connsiteY4" fmla="*/ 22346 h 383228"/>
                  <a:gd name="connsiteX5" fmla="*/ 360902 w 383247"/>
                  <a:gd name="connsiteY5" fmla="*/ 253155 h 383228"/>
                  <a:gd name="connsiteX6" fmla="*/ 360902 w 383247"/>
                  <a:gd name="connsiteY6" fmla="*/ 360902 h 383228"/>
                  <a:gd name="connsiteX7" fmla="*/ 307029 w 383247"/>
                  <a:gd name="connsiteY7" fmla="*/ 383229 h 38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247" h="383228">
                    <a:moveTo>
                      <a:pt x="307029" y="383229"/>
                    </a:moveTo>
                    <a:cubicBezTo>
                      <a:pt x="287522" y="383229"/>
                      <a:pt x="268014" y="375761"/>
                      <a:pt x="253155" y="360902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360902" y="253155"/>
                    </a:lnTo>
                    <a:cubicBezTo>
                      <a:pt x="390696" y="282950"/>
                      <a:pt x="390696" y="331108"/>
                      <a:pt x="360902" y="360902"/>
                    </a:cubicBezTo>
                    <a:cubicBezTo>
                      <a:pt x="345967" y="375761"/>
                      <a:pt x="326460" y="383229"/>
                      <a:pt x="307029" y="383229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BF5193F-0DC2-5230-2343-BB5446848BEE}"/>
                  </a:ext>
                </a:extLst>
              </p:cNvPr>
              <p:cNvSpPr/>
              <p:nvPr/>
            </p:nvSpPr>
            <p:spPr>
              <a:xfrm>
                <a:off x="7188917" y="4090930"/>
                <a:ext cx="722795" cy="722776"/>
              </a:xfrm>
              <a:custGeom>
                <a:avLst/>
                <a:gdLst>
                  <a:gd name="connsiteX0" fmla="*/ 646576 w 722795"/>
                  <a:gd name="connsiteY0" fmla="*/ 722776 h 722776"/>
                  <a:gd name="connsiteX1" fmla="*/ 592703 w 722795"/>
                  <a:gd name="connsiteY1" fmla="*/ 700450 h 722776"/>
                  <a:gd name="connsiteX2" fmla="*/ 22346 w 722795"/>
                  <a:gd name="connsiteY2" fmla="*/ 130092 h 722776"/>
                  <a:gd name="connsiteX3" fmla="*/ 22346 w 722795"/>
                  <a:gd name="connsiteY3" fmla="*/ 22346 h 722776"/>
                  <a:gd name="connsiteX4" fmla="*/ 130092 w 722795"/>
                  <a:gd name="connsiteY4" fmla="*/ 22346 h 722776"/>
                  <a:gd name="connsiteX5" fmla="*/ 700450 w 722795"/>
                  <a:gd name="connsiteY5" fmla="*/ 592703 h 722776"/>
                  <a:gd name="connsiteX6" fmla="*/ 700450 w 722795"/>
                  <a:gd name="connsiteY6" fmla="*/ 700450 h 722776"/>
                  <a:gd name="connsiteX7" fmla="*/ 646576 w 722795"/>
                  <a:gd name="connsiteY7" fmla="*/ 722776 h 72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795" h="722776">
                    <a:moveTo>
                      <a:pt x="646576" y="722776"/>
                    </a:moveTo>
                    <a:cubicBezTo>
                      <a:pt x="627069" y="722776"/>
                      <a:pt x="607562" y="715309"/>
                      <a:pt x="592703" y="700450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700450" y="592703"/>
                    </a:lnTo>
                    <a:cubicBezTo>
                      <a:pt x="730244" y="622497"/>
                      <a:pt x="730244" y="670655"/>
                      <a:pt x="700450" y="700450"/>
                    </a:cubicBezTo>
                    <a:cubicBezTo>
                      <a:pt x="685591" y="715309"/>
                      <a:pt x="666083" y="722776"/>
                      <a:pt x="646576" y="72277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52907D21-7849-3EDD-A762-96AAA6E846AE}"/>
                  </a:ext>
                </a:extLst>
              </p:cNvPr>
              <p:cNvSpPr/>
              <p:nvPr/>
            </p:nvSpPr>
            <p:spPr>
              <a:xfrm>
                <a:off x="7081266" y="4846510"/>
                <a:ext cx="152400" cy="151447"/>
              </a:xfrm>
              <a:custGeom>
                <a:avLst/>
                <a:gdLst>
                  <a:gd name="connsiteX0" fmla="*/ 76200 w 152400"/>
                  <a:gd name="connsiteY0" fmla="*/ 151448 h 151447"/>
                  <a:gd name="connsiteX1" fmla="*/ 22098 w 152400"/>
                  <a:gd name="connsiteY1" fmla="*/ 128588 h 151447"/>
                  <a:gd name="connsiteX2" fmla="*/ 0 w 152400"/>
                  <a:gd name="connsiteY2" fmla="*/ 75248 h 151447"/>
                  <a:gd name="connsiteX3" fmla="*/ 22098 w 152400"/>
                  <a:gd name="connsiteY3" fmla="*/ 21146 h 151447"/>
                  <a:gd name="connsiteX4" fmla="*/ 130302 w 152400"/>
                  <a:gd name="connsiteY4" fmla="*/ 21146 h 151447"/>
                  <a:gd name="connsiteX5" fmla="*/ 152400 w 152400"/>
                  <a:gd name="connsiteY5" fmla="*/ 75248 h 151447"/>
                  <a:gd name="connsiteX6" fmla="*/ 130302 w 152400"/>
                  <a:gd name="connsiteY6" fmla="*/ 128588 h 151447"/>
                  <a:gd name="connsiteX7" fmla="*/ 76200 w 152400"/>
                  <a:gd name="connsiteY7" fmla="*/ 151448 h 15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51447">
                    <a:moveTo>
                      <a:pt x="76200" y="151448"/>
                    </a:moveTo>
                    <a:cubicBezTo>
                      <a:pt x="56388" y="151448"/>
                      <a:pt x="36576" y="143066"/>
                      <a:pt x="22098" y="128588"/>
                    </a:cubicBezTo>
                    <a:cubicBezTo>
                      <a:pt x="7696" y="114109"/>
                      <a:pt x="0" y="95059"/>
                      <a:pt x="0" y="75248"/>
                    </a:cubicBezTo>
                    <a:cubicBezTo>
                      <a:pt x="0" y="54674"/>
                      <a:pt x="7696" y="35624"/>
                      <a:pt x="22098" y="21146"/>
                    </a:cubicBezTo>
                    <a:cubicBezTo>
                      <a:pt x="51054" y="-7049"/>
                      <a:pt x="101346" y="-7049"/>
                      <a:pt x="130302" y="21146"/>
                    </a:cubicBezTo>
                    <a:cubicBezTo>
                      <a:pt x="144018" y="34862"/>
                      <a:pt x="152400" y="54674"/>
                      <a:pt x="152400" y="75248"/>
                    </a:cubicBezTo>
                    <a:cubicBezTo>
                      <a:pt x="152400" y="95059"/>
                      <a:pt x="144018" y="114872"/>
                      <a:pt x="130302" y="128588"/>
                    </a:cubicBezTo>
                    <a:cubicBezTo>
                      <a:pt x="115824" y="143066"/>
                      <a:pt x="95936" y="151448"/>
                      <a:pt x="76200" y="151448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8E6223B6-C2DC-C4DE-C07E-F2E85D466985}"/>
                  </a:ext>
                </a:extLst>
              </p:cNvPr>
              <p:cNvSpPr/>
              <p:nvPr/>
            </p:nvSpPr>
            <p:spPr>
              <a:xfrm>
                <a:off x="6757930" y="4090930"/>
                <a:ext cx="367931" cy="367912"/>
              </a:xfrm>
              <a:custGeom>
                <a:avLst/>
                <a:gdLst>
                  <a:gd name="connsiteX0" fmla="*/ 76219 w 367931"/>
                  <a:gd name="connsiteY0" fmla="*/ 367913 h 367912"/>
                  <a:gd name="connsiteX1" fmla="*/ 22346 w 367931"/>
                  <a:gd name="connsiteY1" fmla="*/ 345586 h 367912"/>
                  <a:gd name="connsiteX2" fmla="*/ 22346 w 367931"/>
                  <a:gd name="connsiteY2" fmla="*/ 237839 h 367912"/>
                  <a:gd name="connsiteX3" fmla="*/ 237839 w 367931"/>
                  <a:gd name="connsiteY3" fmla="*/ 22346 h 367912"/>
                  <a:gd name="connsiteX4" fmla="*/ 345586 w 367931"/>
                  <a:gd name="connsiteY4" fmla="*/ 22346 h 367912"/>
                  <a:gd name="connsiteX5" fmla="*/ 345586 w 367931"/>
                  <a:gd name="connsiteY5" fmla="*/ 130092 h 367912"/>
                  <a:gd name="connsiteX6" fmla="*/ 130092 w 367931"/>
                  <a:gd name="connsiteY6" fmla="*/ 345586 h 367912"/>
                  <a:gd name="connsiteX7" fmla="*/ 76219 w 367931"/>
                  <a:gd name="connsiteY7" fmla="*/ 367913 h 36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931" h="367912">
                    <a:moveTo>
                      <a:pt x="76219" y="367913"/>
                    </a:moveTo>
                    <a:cubicBezTo>
                      <a:pt x="56712" y="367913"/>
                      <a:pt x="37205" y="360445"/>
                      <a:pt x="22346" y="345586"/>
                    </a:cubicBezTo>
                    <a:cubicBezTo>
                      <a:pt x="-7449" y="315792"/>
                      <a:pt x="-7449" y="267634"/>
                      <a:pt x="22346" y="237839"/>
                    </a:cubicBezTo>
                    <a:lnTo>
                      <a:pt x="237839" y="22346"/>
                    </a:lnTo>
                    <a:cubicBezTo>
                      <a:pt x="267634" y="-7449"/>
                      <a:pt x="315792" y="-7449"/>
                      <a:pt x="345586" y="22346"/>
                    </a:cubicBezTo>
                    <a:cubicBezTo>
                      <a:pt x="375380" y="52140"/>
                      <a:pt x="375380" y="100298"/>
                      <a:pt x="345586" y="130092"/>
                    </a:cubicBezTo>
                    <a:lnTo>
                      <a:pt x="130092" y="345586"/>
                    </a:lnTo>
                    <a:cubicBezTo>
                      <a:pt x="115157" y="360445"/>
                      <a:pt x="95650" y="367913"/>
                      <a:pt x="76219" y="367913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34A2D018-ABE0-E4CA-9ADE-65C85A3BA78E}"/>
                  </a:ext>
                </a:extLst>
              </p:cNvPr>
              <p:cNvSpPr/>
              <p:nvPr/>
            </p:nvSpPr>
            <p:spPr>
              <a:xfrm>
                <a:off x="6973423" y="4048496"/>
                <a:ext cx="367941" cy="194852"/>
              </a:xfrm>
              <a:custGeom>
                <a:avLst/>
                <a:gdLst>
                  <a:gd name="connsiteX0" fmla="*/ 76219 w 367941"/>
                  <a:gd name="connsiteY0" fmla="*/ 194853 h 194852"/>
                  <a:gd name="connsiteX1" fmla="*/ 22346 w 367941"/>
                  <a:gd name="connsiteY1" fmla="*/ 172526 h 194852"/>
                  <a:gd name="connsiteX2" fmla="*/ 22346 w 367941"/>
                  <a:gd name="connsiteY2" fmla="*/ 64780 h 194852"/>
                  <a:gd name="connsiteX3" fmla="*/ 345662 w 367941"/>
                  <a:gd name="connsiteY3" fmla="*/ 64780 h 194852"/>
                  <a:gd name="connsiteX4" fmla="*/ 345586 w 367941"/>
                  <a:gd name="connsiteY4" fmla="*/ 172526 h 194852"/>
                  <a:gd name="connsiteX5" fmla="*/ 237763 w 367941"/>
                  <a:gd name="connsiteY5" fmla="*/ 172450 h 194852"/>
                  <a:gd name="connsiteX6" fmla="*/ 130092 w 367941"/>
                  <a:gd name="connsiteY6" fmla="*/ 172450 h 194852"/>
                  <a:gd name="connsiteX7" fmla="*/ 76219 w 367941"/>
                  <a:gd name="connsiteY7" fmla="*/ 194853 h 19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941" h="194852">
                    <a:moveTo>
                      <a:pt x="76219" y="194853"/>
                    </a:moveTo>
                    <a:cubicBezTo>
                      <a:pt x="56712" y="194853"/>
                      <a:pt x="37205" y="187385"/>
                      <a:pt x="22346" y="172526"/>
                    </a:cubicBezTo>
                    <a:cubicBezTo>
                      <a:pt x="-7449" y="142732"/>
                      <a:pt x="-7449" y="94574"/>
                      <a:pt x="22346" y="64780"/>
                    </a:cubicBezTo>
                    <a:cubicBezTo>
                      <a:pt x="108680" y="-21707"/>
                      <a:pt x="259328" y="-21479"/>
                      <a:pt x="345662" y="64780"/>
                    </a:cubicBezTo>
                    <a:cubicBezTo>
                      <a:pt x="375380" y="94574"/>
                      <a:pt x="375380" y="142808"/>
                      <a:pt x="345586" y="172526"/>
                    </a:cubicBezTo>
                    <a:cubicBezTo>
                      <a:pt x="315792" y="202244"/>
                      <a:pt x="267557" y="202321"/>
                      <a:pt x="237763" y="172450"/>
                    </a:cubicBezTo>
                    <a:cubicBezTo>
                      <a:pt x="209036" y="143723"/>
                      <a:pt x="158972" y="143647"/>
                      <a:pt x="130092" y="172450"/>
                    </a:cubicBezTo>
                    <a:cubicBezTo>
                      <a:pt x="115157" y="187385"/>
                      <a:pt x="95726" y="194853"/>
                      <a:pt x="76219" y="194853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3720195F-79E3-AFB6-08D4-AD2778CFE4FF}"/>
                  </a:ext>
                </a:extLst>
              </p:cNvPr>
              <p:cNvSpPr/>
              <p:nvPr/>
            </p:nvSpPr>
            <p:spPr>
              <a:xfrm>
                <a:off x="6713410" y="4306347"/>
                <a:ext cx="196957" cy="367988"/>
              </a:xfrm>
              <a:custGeom>
                <a:avLst/>
                <a:gdLst>
                  <a:gd name="connsiteX0" fmla="*/ 120739 w 196957"/>
                  <a:gd name="connsiteY0" fmla="*/ 367989 h 367988"/>
                  <a:gd name="connsiteX1" fmla="*/ 66865 w 196957"/>
                  <a:gd name="connsiteY1" fmla="*/ 345662 h 367988"/>
                  <a:gd name="connsiteX2" fmla="*/ 66865 w 196957"/>
                  <a:gd name="connsiteY2" fmla="*/ 22346 h 367988"/>
                  <a:gd name="connsiteX3" fmla="*/ 174612 w 196957"/>
                  <a:gd name="connsiteY3" fmla="*/ 22346 h 367988"/>
                  <a:gd name="connsiteX4" fmla="*/ 174612 w 196957"/>
                  <a:gd name="connsiteY4" fmla="*/ 130092 h 367988"/>
                  <a:gd name="connsiteX5" fmla="*/ 152286 w 196957"/>
                  <a:gd name="connsiteY5" fmla="*/ 183966 h 367988"/>
                  <a:gd name="connsiteX6" fmla="*/ 174612 w 196957"/>
                  <a:gd name="connsiteY6" fmla="*/ 237916 h 367988"/>
                  <a:gd name="connsiteX7" fmla="*/ 174612 w 196957"/>
                  <a:gd name="connsiteY7" fmla="*/ 345662 h 367988"/>
                  <a:gd name="connsiteX8" fmla="*/ 120739 w 196957"/>
                  <a:gd name="connsiteY8" fmla="*/ 367989 h 36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957" h="367988">
                    <a:moveTo>
                      <a:pt x="120739" y="367989"/>
                    </a:moveTo>
                    <a:cubicBezTo>
                      <a:pt x="101232" y="367989"/>
                      <a:pt x="81724" y="360521"/>
                      <a:pt x="66865" y="345662"/>
                    </a:cubicBezTo>
                    <a:cubicBezTo>
                      <a:pt x="-22288" y="256584"/>
                      <a:pt x="-22288" y="111500"/>
                      <a:pt x="66865" y="22346"/>
                    </a:cubicBezTo>
                    <a:cubicBezTo>
                      <a:pt x="96660" y="-7449"/>
                      <a:pt x="144818" y="-7449"/>
                      <a:pt x="174612" y="22346"/>
                    </a:cubicBezTo>
                    <a:cubicBezTo>
                      <a:pt x="204406" y="52140"/>
                      <a:pt x="204406" y="100298"/>
                      <a:pt x="174612" y="130092"/>
                    </a:cubicBezTo>
                    <a:cubicBezTo>
                      <a:pt x="160287" y="144494"/>
                      <a:pt x="152286" y="163620"/>
                      <a:pt x="152286" y="183966"/>
                    </a:cubicBezTo>
                    <a:cubicBezTo>
                      <a:pt x="152286" y="204311"/>
                      <a:pt x="160211" y="223514"/>
                      <a:pt x="174612" y="237916"/>
                    </a:cubicBezTo>
                    <a:cubicBezTo>
                      <a:pt x="204406" y="267710"/>
                      <a:pt x="204406" y="315868"/>
                      <a:pt x="174612" y="345662"/>
                    </a:cubicBezTo>
                    <a:cubicBezTo>
                      <a:pt x="159677" y="360597"/>
                      <a:pt x="140170" y="367989"/>
                      <a:pt x="120739" y="367989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1CC62920-19FE-8278-97F6-987E240A89F6}"/>
                  </a:ext>
                </a:extLst>
              </p:cNvPr>
              <p:cNvSpPr/>
              <p:nvPr/>
            </p:nvSpPr>
            <p:spPr>
              <a:xfrm>
                <a:off x="6757930" y="4521917"/>
                <a:ext cx="260184" cy="260165"/>
              </a:xfrm>
              <a:custGeom>
                <a:avLst/>
                <a:gdLst>
                  <a:gd name="connsiteX0" fmla="*/ 183966 w 260184"/>
                  <a:gd name="connsiteY0" fmla="*/ 260166 h 260165"/>
                  <a:gd name="connsiteX1" fmla="*/ 130092 w 260184"/>
                  <a:gd name="connsiteY1" fmla="*/ 237839 h 260165"/>
                  <a:gd name="connsiteX2" fmla="*/ 22346 w 260184"/>
                  <a:gd name="connsiteY2" fmla="*/ 130092 h 260165"/>
                  <a:gd name="connsiteX3" fmla="*/ 22346 w 260184"/>
                  <a:gd name="connsiteY3" fmla="*/ 22346 h 260165"/>
                  <a:gd name="connsiteX4" fmla="*/ 130092 w 260184"/>
                  <a:gd name="connsiteY4" fmla="*/ 22346 h 260165"/>
                  <a:gd name="connsiteX5" fmla="*/ 237839 w 260184"/>
                  <a:gd name="connsiteY5" fmla="*/ 130092 h 260165"/>
                  <a:gd name="connsiteX6" fmla="*/ 237839 w 260184"/>
                  <a:gd name="connsiteY6" fmla="*/ 237839 h 260165"/>
                  <a:gd name="connsiteX7" fmla="*/ 183966 w 260184"/>
                  <a:gd name="connsiteY7" fmla="*/ 260166 h 26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184" h="260165">
                    <a:moveTo>
                      <a:pt x="183966" y="260166"/>
                    </a:moveTo>
                    <a:cubicBezTo>
                      <a:pt x="164459" y="260166"/>
                      <a:pt x="144951" y="252698"/>
                      <a:pt x="130092" y="237839"/>
                    </a:cubicBezTo>
                    <a:lnTo>
                      <a:pt x="22346" y="130092"/>
                    </a:lnTo>
                    <a:cubicBezTo>
                      <a:pt x="-7449" y="100298"/>
                      <a:pt x="-7449" y="52140"/>
                      <a:pt x="22346" y="22346"/>
                    </a:cubicBezTo>
                    <a:cubicBezTo>
                      <a:pt x="52140" y="-7449"/>
                      <a:pt x="100298" y="-7449"/>
                      <a:pt x="130092" y="22346"/>
                    </a:cubicBezTo>
                    <a:lnTo>
                      <a:pt x="237839" y="130092"/>
                    </a:lnTo>
                    <a:cubicBezTo>
                      <a:pt x="267634" y="159887"/>
                      <a:pt x="267634" y="208045"/>
                      <a:pt x="237839" y="237839"/>
                    </a:cubicBezTo>
                    <a:cubicBezTo>
                      <a:pt x="222904" y="252774"/>
                      <a:pt x="203397" y="260166"/>
                      <a:pt x="183966" y="26016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grpSp>
        <p:nvGrpSpPr>
          <p:cNvPr id="130" name="Agrupar 129">
            <a:extLst>
              <a:ext uri="{FF2B5EF4-FFF2-40B4-BE49-F238E27FC236}">
                <a16:creationId xmlns:a16="http://schemas.microsoft.com/office/drawing/2014/main" id="{E765CCFA-BB29-315F-3057-3C927C82130D}"/>
              </a:ext>
            </a:extLst>
          </p:cNvPr>
          <p:cNvGrpSpPr/>
          <p:nvPr/>
        </p:nvGrpSpPr>
        <p:grpSpPr>
          <a:xfrm>
            <a:off x="10541640" y="4845706"/>
            <a:ext cx="1202679" cy="1200150"/>
            <a:chOff x="7103960" y="3028950"/>
            <a:chExt cx="801786" cy="800100"/>
          </a:xfrm>
          <a:solidFill>
            <a:srgbClr val="035193"/>
          </a:solidFill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A906483-DD83-C306-3DC8-BFF2AF51C299}"/>
                </a:ext>
              </a:extLst>
            </p:cNvPr>
            <p:cNvSpPr/>
            <p:nvPr/>
          </p:nvSpPr>
          <p:spPr>
            <a:xfrm>
              <a:off x="7103960" y="3028950"/>
              <a:ext cx="801786" cy="800100"/>
            </a:xfrm>
            <a:prstGeom prst="rect">
              <a:avLst/>
            </a:prstGeom>
            <a:grpFill/>
            <a:ln>
              <a:solidFill>
                <a:srgbClr val="0351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pt-BR" sz="270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grpSp>
          <p:nvGrpSpPr>
            <p:cNvPr id="102" name="Gráfico 100">
              <a:extLst>
                <a:ext uri="{FF2B5EF4-FFF2-40B4-BE49-F238E27FC236}">
                  <a16:creationId xmlns:a16="http://schemas.microsoft.com/office/drawing/2014/main" id="{BC95CD3D-112E-E315-08C9-93D835D0E9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87353" y="3111500"/>
              <a:ext cx="635000" cy="635000"/>
              <a:chOff x="3729177" y="1062177"/>
              <a:chExt cx="4733645" cy="4733645"/>
            </a:xfrm>
            <a:grpFill/>
          </p:grpSpPr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AFD76EC2-D4B7-F247-5E7A-1E37C1050FEF}"/>
                  </a:ext>
                </a:extLst>
              </p:cNvPr>
              <p:cNvSpPr/>
              <p:nvPr/>
            </p:nvSpPr>
            <p:spPr>
              <a:xfrm>
                <a:off x="5590187" y="2550985"/>
                <a:ext cx="1164324" cy="1756029"/>
              </a:xfrm>
              <a:custGeom>
                <a:avLst/>
                <a:gdLst>
                  <a:gd name="connsiteX0" fmla="*/ 181329 w 1164324"/>
                  <a:gd name="connsiteY0" fmla="*/ 1756030 h 1756029"/>
                  <a:gd name="connsiteX1" fmla="*/ 181329 w 1164324"/>
                  <a:gd name="connsiteY1" fmla="*/ 1537366 h 1756029"/>
                  <a:gd name="connsiteX2" fmla="*/ 0 w 1164324"/>
                  <a:gd name="connsiteY2" fmla="*/ 1308319 h 1756029"/>
                  <a:gd name="connsiteX3" fmla="*/ 0 w 1164324"/>
                  <a:gd name="connsiteY3" fmla="*/ 1030713 h 1756029"/>
                  <a:gd name="connsiteX4" fmla="*/ 190873 w 1164324"/>
                  <a:gd name="connsiteY4" fmla="*/ 839840 h 1756029"/>
                  <a:gd name="connsiteX5" fmla="*/ 238591 w 1164324"/>
                  <a:gd name="connsiteY5" fmla="*/ 839840 h 1756029"/>
                  <a:gd name="connsiteX6" fmla="*/ 238591 w 1164324"/>
                  <a:gd name="connsiteY6" fmla="*/ 190873 h 1756029"/>
                  <a:gd name="connsiteX7" fmla="*/ 429464 w 1164324"/>
                  <a:gd name="connsiteY7" fmla="*/ 0 h 1756029"/>
                  <a:gd name="connsiteX8" fmla="*/ 429464 w 1164324"/>
                  <a:gd name="connsiteY8" fmla="*/ 0 h 1756029"/>
                  <a:gd name="connsiteX9" fmla="*/ 620337 w 1164324"/>
                  <a:gd name="connsiteY9" fmla="*/ 190873 h 1756029"/>
                  <a:gd name="connsiteX10" fmla="*/ 620337 w 1164324"/>
                  <a:gd name="connsiteY10" fmla="*/ 648968 h 1756029"/>
                  <a:gd name="connsiteX11" fmla="*/ 1164324 w 1164324"/>
                  <a:gd name="connsiteY11" fmla="*/ 870981 h 1756029"/>
                  <a:gd name="connsiteX12" fmla="*/ 1164324 w 1164324"/>
                  <a:gd name="connsiteY12" fmla="*/ 1297935 h 1756029"/>
                  <a:gd name="connsiteX13" fmla="*/ 1021170 w 1164324"/>
                  <a:gd name="connsiteY13" fmla="*/ 1565157 h 1756029"/>
                  <a:gd name="connsiteX14" fmla="*/ 1021170 w 1164324"/>
                  <a:gd name="connsiteY14" fmla="*/ 1756030 h 1756029"/>
                  <a:gd name="connsiteX15" fmla="*/ 181329 w 1164324"/>
                  <a:gd name="connsiteY15" fmla="*/ 1756030 h 175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64324" h="1756029">
                    <a:moveTo>
                      <a:pt x="181329" y="1756030"/>
                    </a:moveTo>
                    <a:lnTo>
                      <a:pt x="181329" y="1537366"/>
                    </a:lnTo>
                    <a:lnTo>
                      <a:pt x="0" y="1308319"/>
                    </a:lnTo>
                    <a:lnTo>
                      <a:pt x="0" y="1030713"/>
                    </a:lnTo>
                    <a:cubicBezTo>
                      <a:pt x="0" y="925294"/>
                      <a:pt x="85454" y="839840"/>
                      <a:pt x="190873" y="839840"/>
                    </a:cubicBezTo>
                    <a:lnTo>
                      <a:pt x="238591" y="839840"/>
                    </a:lnTo>
                    <a:lnTo>
                      <a:pt x="238591" y="190873"/>
                    </a:lnTo>
                    <a:cubicBezTo>
                      <a:pt x="238591" y="85454"/>
                      <a:pt x="324045" y="0"/>
                      <a:pt x="429464" y="0"/>
                    </a:cubicBezTo>
                    <a:lnTo>
                      <a:pt x="429464" y="0"/>
                    </a:lnTo>
                    <a:cubicBezTo>
                      <a:pt x="534883" y="0"/>
                      <a:pt x="620337" y="85454"/>
                      <a:pt x="620337" y="190873"/>
                    </a:cubicBezTo>
                    <a:lnTo>
                      <a:pt x="620337" y="648968"/>
                    </a:lnTo>
                    <a:lnTo>
                      <a:pt x="1164324" y="870981"/>
                    </a:lnTo>
                    <a:lnTo>
                      <a:pt x="1164324" y="1297935"/>
                    </a:lnTo>
                    <a:lnTo>
                      <a:pt x="1021170" y="1565157"/>
                    </a:lnTo>
                    <a:lnTo>
                      <a:pt x="1021170" y="1756030"/>
                    </a:lnTo>
                    <a:lnTo>
                      <a:pt x="181329" y="1756030"/>
                    </a:ln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66AB009-6DC4-83AB-2E89-93A7F75E58CF}"/>
                  </a:ext>
                </a:extLst>
              </p:cNvPr>
              <p:cNvSpPr/>
              <p:nvPr/>
            </p:nvSpPr>
            <p:spPr>
              <a:xfrm>
                <a:off x="5809690" y="1062177"/>
                <a:ext cx="572618" cy="572618"/>
              </a:xfrm>
              <a:custGeom>
                <a:avLst/>
                <a:gdLst>
                  <a:gd name="connsiteX0" fmla="*/ 572618 w 572618"/>
                  <a:gd name="connsiteY0" fmla="*/ 286309 h 572618"/>
                  <a:gd name="connsiteX1" fmla="*/ 286309 w 572618"/>
                  <a:gd name="connsiteY1" fmla="*/ 572618 h 572618"/>
                  <a:gd name="connsiteX2" fmla="*/ 0 w 572618"/>
                  <a:gd name="connsiteY2" fmla="*/ 286309 h 572618"/>
                  <a:gd name="connsiteX3" fmla="*/ 286309 w 572618"/>
                  <a:gd name="connsiteY3" fmla="*/ 0 h 572618"/>
                  <a:gd name="connsiteX4" fmla="*/ 572618 w 572618"/>
                  <a:gd name="connsiteY4" fmla="*/ 286309 h 5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18" h="572618">
                    <a:moveTo>
                      <a:pt x="572618" y="286309"/>
                    </a:moveTo>
                    <a:cubicBezTo>
                      <a:pt x="572618" y="444433"/>
                      <a:pt x="444433" y="572618"/>
                      <a:pt x="286309" y="572618"/>
                    </a:cubicBezTo>
                    <a:cubicBezTo>
                      <a:pt x="128185" y="572618"/>
                      <a:pt x="0" y="444433"/>
                      <a:pt x="0" y="286309"/>
                    </a:cubicBezTo>
                    <a:cubicBezTo>
                      <a:pt x="0" y="128185"/>
                      <a:pt x="128185" y="0"/>
                      <a:pt x="286309" y="0"/>
                    </a:cubicBezTo>
                    <a:cubicBezTo>
                      <a:pt x="444433" y="0"/>
                      <a:pt x="572618" y="128185"/>
                      <a:pt x="572618" y="286309"/>
                    </a:cubicBez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BDA23E05-D317-D1D3-36CD-7BF047DF9BAA}"/>
                  </a:ext>
                </a:extLst>
              </p:cNvPr>
              <p:cNvSpPr/>
              <p:nvPr/>
            </p:nvSpPr>
            <p:spPr>
              <a:xfrm>
                <a:off x="6096000" y="1634795"/>
                <a:ext cx="9543" cy="381745"/>
              </a:xfrm>
              <a:custGeom>
                <a:avLst/>
                <a:gdLst>
                  <a:gd name="connsiteX0" fmla="*/ 0 w 9543"/>
                  <a:gd name="connsiteY0" fmla="*/ 0 h 381745"/>
                  <a:gd name="connsiteX1" fmla="*/ 0 w 9543"/>
                  <a:gd name="connsiteY1" fmla="*/ 381746 h 38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43" h="381745">
                    <a:moveTo>
                      <a:pt x="0" y="0"/>
                    </a:moveTo>
                    <a:lnTo>
                      <a:pt x="0" y="381746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F825F324-5EA7-670E-5CA4-A4D98F3D1953}"/>
                  </a:ext>
                </a:extLst>
              </p:cNvPr>
              <p:cNvSpPr/>
              <p:nvPr/>
            </p:nvSpPr>
            <p:spPr>
              <a:xfrm>
                <a:off x="6096000" y="2159695"/>
                <a:ext cx="9543" cy="143154"/>
              </a:xfrm>
              <a:custGeom>
                <a:avLst/>
                <a:gdLst>
                  <a:gd name="connsiteX0" fmla="*/ 0 w 9543"/>
                  <a:gd name="connsiteY0" fmla="*/ 0 h 143154"/>
                  <a:gd name="connsiteX1" fmla="*/ 0 w 9543"/>
                  <a:gd name="connsiteY1" fmla="*/ 143155 h 14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43" h="143154">
                    <a:moveTo>
                      <a:pt x="0" y="0"/>
                    </a:moveTo>
                    <a:lnTo>
                      <a:pt x="0" y="143155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E128E48C-196D-88EB-658B-794E765612D9}"/>
                  </a:ext>
                </a:extLst>
              </p:cNvPr>
              <p:cNvSpPr/>
              <p:nvPr/>
            </p:nvSpPr>
            <p:spPr>
              <a:xfrm>
                <a:off x="4338548" y="1671548"/>
                <a:ext cx="572618" cy="572618"/>
              </a:xfrm>
              <a:custGeom>
                <a:avLst/>
                <a:gdLst>
                  <a:gd name="connsiteX0" fmla="*/ 572618 w 572618"/>
                  <a:gd name="connsiteY0" fmla="*/ 286309 h 572618"/>
                  <a:gd name="connsiteX1" fmla="*/ 286309 w 572618"/>
                  <a:gd name="connsiteY1" fmla="*/ 572618 h 572618"/>
                  <a:gd name="connsiteX2" fmla="*/ 0 w 572618"/>
                  <a:gd name="connsiteY2" fmla="*/ 286309 h 572618"/>
                  <a:gd name="connsiteX3" fmla="*/ 286309 w 572618"/>
                  <a:gd name="connsiteY3" fmla="*/ 0 h 572618"/>
                  <a:gd name="connsiteX4" fmla="*/ 572618 w 572618"/>
                  <a:gd name="connsiteY4" fmla="*/ 286309 h 5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18" h="572618">
                    <a:moveTo>
                      <a:pt x="572618" y="286309"/>
                    </a:moveTo>
                    <a:cubicBezTo>
                      <a:pt x="572618" y="444433"/>
                      <a:pt x="444433" y="572618"/>
                      <a:pt x="286309" y="572618"/>
                    </a:cubicBezTo>
                    <a:cubicBezTo>
                      <a:pt x="128185" y="572618"/>
                      <a:pt x="0" y="444433"/>
                      <a:pt x="0" y="286309"/>
                    </a:cubicBezTo>
                    <a:cubicBezTo>
                      <a:pt x="0" y="128185"/>
                      <a:pt x="128185" y="0"/>
                      <a:pt x="286309" y="0"/>
                    </a:cubicBezTo>
                    <a:cubicBezTo>
                      <a:pt x="444433" y="0"/>
                      <a:pt x="572618" y="128185"/>
                      <a:pt x="572618" y="286309"/>
                    </a:cubicBez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4B618A2-5483-C69F-38B8-512C0D203215}"/>
                  </a:ext>
                </a:extLst>
              </p:cNvPr>
              <p:cNvSpPr/>
              <p:nvPr/>
            </p:nvSpPr>
            <p:spPr>
              <a:xfrm>
                <a:off x="4827306" y="2160306"/>
                <a:ext cx="269932" cy="269932"/>
              </a:xfrm>
              <a:custGeom>
                <a:avLst/>
                <a:gdLst>
                  <a:gd name="connsiteX0" fmla="*/ 0 w 269932"/>
                  <a:gd name="connsiteY0" fmla="*/ 0 h 269932"/>
                  <a:gd name="connsiteX1" fmla="*/ 269932 w 269932"/>
                  <a:gd name="connsiteY1" fmla="*/ 269932 h 26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932" h="269932">
                    <a:moveTo>
                      <a:pt x="0" y="0"/>
                    </a:moveTo>
                    <a:lnTo>
                      <a:pt x="269932" y="269932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CB5AF611-778F-21B2-ABCA-DDFBA7CA7F94}"/>
                  </a:ext>
                </a:extLst>
              </p:cNvPr>
              <p:cNvSpPr/>
              <p:nvPr/>
            </p:nvSpPr>
            <p:spPr>
              <a:xfrm>
                <a:off x="5198468" y="2531468"/>
                <a:ext cx="101219" cy="101219"/>
              </a:xfrm>
              <a:custGeom>
                <a:avLst/>
                <a:gdLst>
                  <a:gd name="connsiteX0" fmla="*/ 0 w 101219"/>
                  <a:gd name="connsiteY0" fmla="*/ 0 h 101219"/>
                  <a:gd name="connsiteX1" fmla="*/ 101220 w 101219"/>
                  <a:gd name="connsiteY1" fmla="*/ 101220 h 10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219" h="101219">
                    <a:moveTo>
                      <a:pt x="0" y="0"/>
                    </a:moveTo>
                    <a:lnTo>
                      <a:pt x="101220" y="10122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C7F97C3F-284E-AB23-EB86-2CE7D7188AF6}"/>
                  </a:ext>
                </a:extLst>
              </p:cNvPr>
              <p:cNvSpPr/>
              <p:nvPr/>
            </p:nvSpPr>
            <p:spPr>
              <a:xfrm>
                <a:off x="3729177" y="3142690"/>
                <a:ext cx="572618" cy="572618"/>
              </a:xfrm>
              <a:custGeom>
                <a:avLst/>
                <a:gdLst>
                  <a:gd name="connsiteX0" fmla="*/ 572618 w 572618"/>
                  <a:gd name="connsiteY0" fmla="*/ 286309 h 572618"/>
                  <a:gd name="connsiteX1" fmla="*/ 286309 w 572618"/>
                  <a:gd name="connsiteY1" fmla="*/ 572618 h 572618"/>
                  <a:gd name="connsiteX2" fmla="*/ 0 w 572618"/>
                  <a:gd name="connsiteY2" fmla="*/ 286309 h 572618"/>
                  <a:gd name="connsiteX3" fmla="*/ 286309 w 572618"/>
                  <a:gd name="connsiteY3" fmla="*/ 0 h 572618"/>
                  <a:gd name="connsiteX4" fmla="*/ 572618 w 572618"/>
                  <a:gd name="connsiteY4" fmla="*/ 286309 h 5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18" h="572618">
                    <a:moveTo>
                      <a:pt x="572618" y="286309"/>
                    </a:moveTo>
                    <a:cubicBezTo>
                      <a:pt x="572618" y="444433"/>
                      <a:pt x="444433" y="572618"/>
                      <a:pt x="286309" y="572618"/>
                    </a:cubicBezTo>
                    <a:cubicBezTo>
                      <a:pt x="128185" y="572618"/>
                      <a:pt x="0" y="444433"/>
                      <a:pt x="0" y="286309"/>
                    </a:cubicBezTo>
                    <a:cubicBezTo>
                      <a:pt x="0" y="128185"/>
                      <a:pt x="128185" y="0"/>
                      <a:pt x="286309" y="0"/>
                    </a:cubicBezTo>
                    <a:cubicBezTo>
                      <a:pt x="444433" y="0"/>
                      <a:pt x="572618" y="128185"/>
                      <a:pt x="572618" y="286309"/>
                    </a:cubicBez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3A17ABF2-9754-CD30-3BCD-30BB65DAB82A}"/>
                  </a:ext>
                </a:extLst>
              </p:cNvPr>
              <p:cNvSpPr/>
              <p:nvPr/>
            </p:nvSpPr>
            <p:spPr>
              <a:xfrm>
                <a:off x="4301795" y="3429000"/>
                <a:ext cx="381745" cy="9543"/>
              </a:xfrm>
              <a:custGeom>
                <a:avLst/>
                <a:gdLst>
                  <a:gd name="connsiteX0" fmla="*/ 0 w 381745"/>
                  <a:gd name="connsiteY0" fmla="*/ 0 h 9543"/>
                  <a:gd name="connsiteX1" fmla="*/ 381746 w 381745"/>
                  <a:gd name="connsiteY1" fmla="*/ 0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745" h="9543">
                    <a:moveTo>
                      <a:pt x="0" y="0"/>
                    </a:moveTo>
                    <a:lnTo>
                      <a:pt x="381746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8BE1F05C-8557-2DEF-AD27-B2D6BBD01844}"/>
                  </a:ext>
                </a:extLst>
              </p:cNvPr>
              <p:cNvSpPr/>
              <p:nvPr/>
            </p:nvSpPr>
            <p:spPr>
              <a:xfrm>
                <a:off x="4826695" y="3429000"/>
                <a:ext cx="143154" cy="9543"/>
              </a:xfrm>
              <a:custGeom>
                <a:avLst/>
                <a:gdLst>
                  <a:gd name="connsiteX0" fmla="*/ 0 w 143154"/>
                  <a:gd name="connsiteY0" fmla="*/ 0 h 9543"/>
                  <a:gd name="connsiteX1" fmla="*/ 143155 w 143154"/>
                  <a:gd name="connsiteY1" fmla="*/ 0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154" h="9543">
                    <a:moveTo>
                      <a:pt x="0" y="0"/>
                    </a:moveTo>
                    <a:lnTo>
                      <a:pt x="143155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5058CD14-AB61-5EF3-35C0-52FD5A582300}"/>
                  </a:ext>
                </a:extLst>
              </p:cNvPr>
              <p:cNvSpPr/>
              <p:nvPr/>
            </p:nvSpPr>
            <p:spPr>
              <a:xfrm>
                <a:off x="4338548" y="4613833"/>
                <a:ext cx="572618" cy="572618"/>
              </a:xfrm>
              <a:custGeom>
                <a:avLst/>
                <a:gdLst>
                  <a:gd name="connsiteX0" fmla="*/ 572618 w 572618"/>
                  <a:gd name="connsiteY0" fmla="*/ 286309 h 572618"/>
                  <a:gd name="connsiteX1" fmla="*/ 286309 w 572618"/>
                  <a:gd name="connsiteY1" fmla="*/ 572618 h 572618"/>
                  <a:gd name="connsiteX2" fmla="*/ 0 w 572618"/>
                  <a:gd name="connsiteY2" fmla="*/ 286309 h 572618"/>
                  <a:gd name="connsiteX3" fmla="*/ 286309 w 572618"/>
                  <a:gd name="connsiteY3" fmla="*/ 0 h 572618"/>
                  <a:gd name="connsiteX4" fmla="*/ 572618 w 572618"/>
                  <a:gd name="connsiteY4" fmla="*/ 286309 h 5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18" h="572618">
                    <a:moveTo>
                      <a:pt x="572618" y="286309"/>
                    </a:moveTo>
                    <a:cubicBezTo>
                      <a:pt x="572618" y="444433"/>
                      <a:pt x="444433" y="572618"/>
                      <a:pt x="286309" y="572618"/>
                    </a:cubicBezTo>
                    <a:cubicBezTo>
                      <a:pt x="128185" y="572618"/>
                      <a:pt x="0" y="444433"/>
                      <a:pt x="0" y="286309"/>
                    </a:cubicBezTo>
                    <a:cubicBezTo>
                      <a:pt x="0" y="128185"/>
                      <a:pt x="128185" y="0"/>
                      <a:pt x="286309" y="0"/>
                    </a:cubicBezTo>
                    <a:cubicBezTo>
                      <a:pt x="444433" y="0"/>
                      <a:pt x="572618" y="128185"/>
                      <a:pt x="572618" y="286309"/>
                    </a:cubicBez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0A73C370-22CA-EC46-C408-AB6933E8F41D}"/>
                  </a:ext>
                </a:extLst>
              </p:cNvPr>
              <p:cNvSpPr/>
              <p:nvPr/>
            </p:nvSpPr>
            <p:spPr>
              <a:xfrm>
                <a:off x="4827306" y="4427761"/>
                <a:ext cx="269932" cy="269932"/>
              </a:xfrm>
              <a:custGeom>
                <a:avLst/>
                <a:gdLst>
                  <a:gd name="connsiteX0" fmla="*/ 0 w 269932"/>
                  <a:gd name="connsiteY0" fmla="*/ 269932 h 269932"/>
                  <a:gd name="connsiteX1" fmla="*/ 269932 w 269932"/>
                  <a:gd name="connsiteY1" fmla="*/ 0 h 26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932" h="269932">
                    <a:moveTo>
                      <a:pt x="0" y="269932"/>
                    </a:moveTo>
                    <a:lnTo>
                      <a:pt x="269932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97856E22-068C-2F35-A232-CC82BD794FC8}"/>
                  </a:ext>
                </a:extLst>
              </p:cNvPr>
              <p:cNvSpPr/>
              <p:nvPr/>
            </p:nvSpPr>
            <p:spPr>
              <a:xfrm>
                <a:off x="5198468" y="4225311"/>
                <a:ext cx="101219" cy="101219"/>
              </a:xfrm>
              <a:custGeom>
                <a:avLst/>
                <a:gdLst>
                  <a:gd name="connsiteX0" fmla="*/ 0 w 101219"/>
                  <a:gd name="connsiteY0" fmla="*/ 101220 h 101219"/>
                  <a:gd name="connsiteX1" fmla="*/ 101220 w 101219"/>
                  <a:gd name="connsiteY1" fmla="*/ 0 h 10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219" h="101219">
                    <a:moveTo>
                      <a:pt x="0" y="101220"/>
                    </a:moveTo>
                    <a:lnTo>
                      <a:pt x="101220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6" name="Forma Livre: Forma 115">
                <a:extLst>
                  <a:ext uri="{FF2B5EF4-FFF2-40B4-BE49-F238E27FC236}">
                    <a16:creationId xmlns:a16="http://schemas.microsoft.com/office/drawing/2014/main" id="{84ACC512-3D97-F823-E3E4-6100B0EDDCBC}"/>
                  </a:ext>
                </a:extLst>
              </p:cNvPr>
              <p:cNvSpPr/>
              <p:nvPr/>
            </p:nvSpPr>
            <p:spPr>
              <a:xfrm>
                <a:off x="5809690" y="5223204"/>
                <a:ext cx="572618" cy="572618"/>
              </a:xfrm>
              <a:custGeom>
                <a:avLst/>
                <a:gdLst>
                  <a:gd name="connsiteX0" fmla="*/ 572618 w 572618"/>
                  <a:gd name="connsiteY0" fmla="*/ 286309 h 572618"/>
                  <a:gd name="connsiteX1" fmla="*/ 286309 w 572618"/>
                  <a:gd name="connsiteY1" fmla="*/ 572618 h 572618"/>
                  <a:gd name="connsiteX2" fmla="*/ 0 w 572618"/>
                  <a:gd name="connsiteY2" fmla="*/ 286309 h 572618"/>
                  <a:gd name="connsiteX3" fmla="*/ 286309 w 572618"/>
                  <a:gd name="connsiteY3" fmla="*/ 0 h 572618"/>
                  <a:gd name="connsiteX4" fmla="*/ 572618 w 572618"/>
                  <a:gd name="connsiteY4" fmla="*/ 286309 h 5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18" h="572618">
                    <a:moveTo>
                      <a:pt x="572618" y="286309"/>
                    </a:moveTo>
                    <a:cubicBezTo>
                      <a:pt x="572618" y="444433"/>
                      <a:pt x="444433" y="572618"/>
                      <a:pt x="286309" y="572618"/>
                    </a:cubicBezTo>
                    <a:cubicBezTo>
                      <a:pt x="128185" y="572618"/>
                      <a:pt x="0" y="444433"/>
                      <a:pt x="0" y="286309"/>
                    </a:cubicBezTo>
                    <a:cubicBezTo>
                      <a:pt x="0" y="128185"/>
                      <a:pt x="128185" y="0"/>
                      <a:pt x="286309" y="0"/>
                    </a:cubicBezTo>
                    <a:cubicBezTo>
                      <a:pt x="444433" y="0"/>
                      <a:pt x="572618" y="128185"/>
                      <a:pt x="572618" y="286309"/>
                    </a:cubicBez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7" name="Forma Livre: Forma 116">
                <a:extLst>
                  <a:ext uri="{FF2B5EF4-FFF2-40B4-BE49-F238E27FC236}">
                    <a16:creationId xmlns:a16="http://schemas.microsoft.com/office/drawing/2014/main" id="{F9767C30-636B-B56A-6E58-258943F6FD01}"/>
                  </a:ext>
                </a:extLst>
              </p:cNvPr>
              <p:cNvSpPr/>
              <p:nvPr/>
            </p:nvSpPr>
            <p:spPr>
              <a:xfrm>
                <a:off x="6096000" y="4841458"/>
                <a:ext cx="9543" cy="381745"/>
              </a:xfrm>
              <a:custGeom>
                <a:avLst/>
                <a:gdLst>
                  <a:gd name="connsiteX0" fmla="*/ 0 w 9543"/>
                  <a:gd name="connsiteY0" fmla="*/ 381746 h 381745"/>
                  <a:gd name="connsiteX1" fmla="*/ 0 w 9543"/>
                  <a:gd name="connsiteY1" fmla="*/ 0 h 38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43" h="381745">
                    <a:moveTo>
                      <a:pt x="0" y="381746"/>
                    </a:moveTo>
                    <a:lnTo>
                      <a:pt x="0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3D774A6-23B0-61C4-DAC9-5F8D670E7419}"/>
                  </a:ext>
                </a:extLst>
              </p:cNvPr>
              <p:cNvSpPr/>
              <p:nvPr/>
            </p:nvSpPr>
            <p:spPr>
              <a:xfrm>
                <a:off x="6096000" y="4555149"/>
                <a:ext cx="9543" cy="143154"/>
              </a:xfrm>
              <a:custGeom>
                <a:avLst/>
                <a:gdLst>
                  <a:gd name="connsiteX0" fmla="*/ 0 w 9543"/>
                  <a:gd name="connsiteY0" fmla="*/ 143155 h 143154"/>
                  <a:gd name="connsiteX1" fmla="*/ 0 w 9543"/>
                  <a:gd name="connsiteY1" fmla="*/ 0 h 14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43" h="143154">
                    <a:moveTo>
                      <a:pt x="0" y="143155"/>
                    </a:moveTo>
                    <a:lnTo>
                      <a:pt x="0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A38062C9-63B9-FDC9-9E88-6FFEF9580414}"/>
                  </a:ext>
                </a:extLst>
              </p:cNvPr>
              <p:cNvSpPr/>
              <p:nvPr/>
            </p:nvSpPr>
            <p:spPr>
              <a:xfrm>
                <a:off x="7280833" y="4613833"/>
                <a:ext cx="572618" cy="572618"/>
              </a:xfrm>
              <a:custGeom>
                <a:avLst/>
                <a:gdLst>
                  <a:gd name="connsiteX0" fmla="*/ 572618 w 572618"/>
                  <a:gd name="connsiteY0" fmla="*/ 286309 h 572618"/>
                  <a:gd name="connsiteX1" fmla="*/ 286309 w 572618"/>
                  <a:gd name="connsiteY1" fmla="*/ 572618 h 572618"/>
                  <a:gd name="connsiteX2" fmla="*/ 0 w 572618"/>
                  <a:gd name="connsiteY2" fmla="*/ 286309 h 572618"/>
                  <a:gd name="connsiteX3" fmla="*/ 286309 w 572618"/>
                  <a:gd name="connsiteY3" fmla="*/ 0 h 572618"/>
                  <a:gd name="connsiteX4" fmla="*/ 572618 w 572618"/>
                  <a:gd name="connsiteY4" fmla="*/ 286309 h 5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18" h="572618">
                    <a:moveTo>
                      <a:pt x="572618" y="286309"/>
                    </a:moveTo>
                    <a:cubicBezTo>
                      <a:pt x="572618" y="444433"/>
                      <a:pt x="444433" y="572618"/>
                      <a:pt x="286309" y="572618"/>
                    </a:cubicBezTo>
                    <a:cubicBezTo>
                      <a:pt x="128185" y="572618"/>
                      <a:pt x="0" y="444433"/>
                      <a:pt x="0" y="286309"/>
                    </a:cubicBezTo>
                    <a:cubicBezTo>
                      <a:pt x="0" y="128185"/>
                      <a:pt x="128185" y="0"/>
                      <a:pt x="286309" y="0"/>
                    </a:cubicBezTo>
                    <a:cubicBezTo>
                      <a:pt x="444433" y="0"/>
                      <a:pt x="572618" y="128185"/>
                      <a:pt x="572618" y="286309"/>
                    </a:cubicBez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335209B0-5910-81BD-0DBC-2AA1C5E3381C}"/>
                  </a:ext>
                </a:extLst>
              </p:cNvPr>
              <p:cNvSpPr/>
              <p:nvPr/>
            </p:nvSpPr>
            <p:spPr>
              <a:xfrm>
                <a:off x="7094761" y="4427761"/>
                <a:ext cx="269932" cy="269932"/>
              </a:xfrm>
              <a:custGeom>
                <a:avLst/>
                <a:gdLst>
                  <a:gd name="connsiteX0" fmla="*/ 269932 w 269932"/>
                  <a:gd name="connsiteY0" fmla="*/ 269932 h 269932"/>
                  <a:gd name="connsiteX1" fmla="*/ 0 w 269932"/>
                  <a:gd name="connsiteY1" fmla="*/ 0 h 26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932" h="269932">
                    <a:moveTo>
                      <a:pt x="269932" y="269932"/>
                    </a:moveTo>
                    <a:lnTo>
                      <a:pt x="0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EF1DE9F7-B7B6-6215-9ED1-B66EB24662BE}"/>
                  </a:ext>
                </a:extLst>
              </p:cNvPr>
              <p:cNvSpPr/>
              <p:nvPr/>
            </p:nvSpPr>
            <p:spPr>
              <a:xfrm>
                <a:off x="6892311" y="4225311"/>
                <a:ext cx="101219" cy="101219"/>
              </a:xfrm>
              <a:custGeom>
                <a:avLst/>
                <a:gdLst>
                  <a:gd name="connsiteX0" fmla="*/ 101220 w 101219"/>
                  <a:gd name="connsiteY0" fmla="*/ 101220 h 101219"/>
                  <a:gd name="connsiteX1" fmla="*/ 0 w 101219"/>
                  <a:gd name="connsiteY1" fmla="*/ 0 h 10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219" h="101219">
                    <a:moveTo>
                      <a:pt x="101220" y="101220"/>
                    </a:moveTo>
                    <a:lnTo>
                      <a:pt x="0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E56E66F3-9C1C-A761-F9DA-E7374833E1B9}"/>
                  </a:ext>
                </a:extLst>
              </p:cNvPr>
              <p:cNvSpPr/>
              <p:nvPr/>
            </p:nvSpPr>
            <p:spPr>
              <a:xfrm>
                <a:off x="7890204" y="3142690"/>
                <a:ext cx="572618" cy="572618"/>
              </a:xfrm>
              <a:custGeom>
                <a:avLst/>
                <a:gdLst>
                  <a:gd name="connsiteX0" fmla="*/ 572618 w 572618"/>
                  <a:gd name="connsiteY0" fmla="*/ 286309 h 572618"/>
                  <a:gd name="connsiteX1" fmla="*/ 286309 w 572618"/>
                  <a:gd name="connsiteY1" fmla="*/ 572618 h 572618"/>
                  <a:gd name="connsiteX2" fmla="*/ 0 w 572618"/>
                  <a:gd name="connsiteY2" fmla="*/ 286309 h 572618"/>
                  <a:gd name="connsiteX3" fmla="*/ 286309 w 572618"/>
                  <a:gd name="connsiteY3" fmla="*/ 0 h 572618"/>
                  <a:gd name="connsiteX4" fmla="*/ 572618 w 572618"/>
                  <a:gd name="connsiteY4" fmla="*/ 286309 h 5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18" h="572618">
                    <a:moveTo>
                      <a:pt x="572618" y="286309"/>
                    </a:moveTo>
                    <a:cubicBezTo>
                      <a:pt x="572618" y="444433"/>
                      <a:pt x="444433" y="572618"/>
                      <a:pt x="286309" y="572618"/>
                    </a:cubicBezTo>
                    <a:cubicBezTo>
                      <a:pt x="128185" y="572618"/>
                      <a:pt x="0" y="444433"/>
                      <a:pt x="0" y="286309"/>
                    </a:cubicBezTo>
                    <a:cubicBezTo>
                      <a:pt x="0" y="128185"/>
                      <a:pt x="128185" y="0"/>
                      <a:pt x="286309" y="0"/>
                    </a:cubicBezTo>
                    <a:cubicBezTo>
                      <a:pt x="444433" y="0"/>
                      <a:pt x="572618" y="128185"/>
                      <a:pt x="572618" y="286309"/>
                    </a:cubicBez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EBD53680-7753-FAC6-7A1A-610972AEACFD}"/>
                  </a:ext>
                </a:extLst>
              </p:cNvPr>
              <p:cNvSpPr/>
              <p:nvPr/>
            </p:nvSpPr>
            <p:spPr>
              <a:xfrm>
                <a:off x="7508458" y="3429000"/>
                <a:ext cx="381745" cy="9543"/>
              </a:xfrm>
              <a:custGeom>
                <a:avLst/>
                <a:gdLst>
                  <a:gd name="connsiteX0" fmla="*/ 381746 w 381745"/>
                  <a:gd name="connsiteY0" fmla="*/ 0 h 9543"/>
                  <a:gd name="connsiteX1" fmla="*/ 0 w 381745"/>
                  <a:gd name="connsiteY1" fmla="*/ 0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745" h="9543">
                    <a:moveTo>
                      <a:pt x="381746" y="0"/>
                    </a:moveTo>
                    <a:lnTo>
                      <a:pt x="0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1623EF5C-EEDA-CF0B-B441-9A93E4290BBC}"/>
                  </a:ext>
                </a:extLst>
              </p:cNvPr>
              <p:cNvSpPr/>
              <p:nvPr/>
            </p:nvSpPr>
            <p:spPr>
              <a:xfrm>
                <a:off x="7222149" y="3429000"/>
                <a:ext cx="143154" cy="9543"/>
              </a:xfrm>
              <a:custGeom>
                <a:avLst/>
                <a:gdLst>
                  <a:gd name="connsiteX0" fmla="*/ 143155 w 143154"/>
                  <a:gd name="connsiteY0" fmla="*/ 0 h 9543"/>
                  <a:gd name="connsiteX1" fmla="*/ 0 w 143154"/>
                  <a:gd name="connsiteY1" fmla="*/ 0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154" h="9543">
                    <a:moveTo>
                      <a:pt x="143155" y="0"/>
                    </a:moveTo>
                    <a:lnTo>
                      <a:pt x="0" y="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DC5BDAFB-66E1-544A-00A1-0EE1F82D2390}"/>
                  </a:ext>
                </a:extLst>
              </p:cNvPr>
              <p:cNvSpPr/>
              <p:nvPr/>
            </p:nvSpPr>
            <p:spPr>
              <a:xfrm>
                <a:off x="7280833" y="1671548"/>
                <a:ext cx="572618" cy="572618"/>
              </a:xfrm>
              <a:custGeom>
                <a:avLst/>
                <a:gdLst>
                  <a:gd name="connsiteX0" fmla="*/ 572618 w 572618"/>
                  <a:gd name="connsiteY0" fmla="*/ 286309 h 572618"/>
                  <a:gd name="connsiteX1" fmla="*/ 286309 w 572618"/>
                  <a:gd name="connsiteY1" fmla="*/ 572618 h 572618"/>
                  <a:gd name="connsiteX2" fmla="*/ 0 w 572618"/>
                  <a:gd name="connsiteY2" fmla="*/ 286309 h 572618"/>
                  <a:gd name="connsiteX3" fmla="*/ 286309 w 572618"/>
                  <a:gd name="connsiteY3" fmla="*/ 0 h 572618"/>
                  <a:gd name="connsiteX4" fmla="*/ 572618 w 572618"/>
                  <a:gd name="connsiteY4" fmla="*/ 286309 h 5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18" h="572618">
                    <a:moveTo>
                      <a:pt x="572618" y="286309"/>
                    </a:moveTo>
                    <a:cubicBezTo>
                      <a:pt x="572618" y="444433"/>
                      <a:pt x="444433" y="572618"/>
                      <a:pt x="286309" y="572618"/>
                    </a:cubicBezTo>
                    <a:cubicBezTo>
                      <a:pt x="128185" y="572618"/>
                      <a:pt x="0" y="444433"/>
                      <a:pt x="0" y="286309"/>
                    </a:cubicBezTo>
                    <a:cubicBezTo>
                      <a:pt x="0" y="128185"/>
                      <a:pt x="128185" y="0"/>
                      <a:pt x="286309" y="0"/>
                    </a:cubicBezTo>
                    <a:cubicBezTo>
                      <a:pt x="444433" y="0"/>
                      <a:pt x="572618" y="128185"/>
                      <a:pt x="572618" y="286309"/>
                    </a:cubicBezTo>
                    <a:close/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2636F0C1-2298-DD87-1DCC-0207E0748BBA}"/>
                  </a:ext>
                </a:extLst>
              </p:cNvPr>
              <p:cNvSpPr/>
              <p:nvPr/>
            </p:nvSpPr>
            <p:spPr>
              <a:xfrm>
                <a:off x="7094761" y="2160306"/>
                <a:ext cx="269932" cy="269932"/>
              </a:xfrm>
              <a:custGeom>
                <a:avLst/>
                <a:gdLst>
                  <a:gd name="connsiteX0" fmla="*/ 269932 w 269932"/>
                  <a:gd name="connsiteY0" fmla="*/ 0 h 269932"/>
                  <a:gd name="connsiteX1" fmla="*/ 0 w 269932"/>
                  <a:gd name="connsiteY1" fmla="*/ 269932 h 26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932" h="269932">
                    <a:moveTo>
                      <a:pt x="269932" y="0"/>
                    </a:moveTo>
                    <a:lnTo>
                      <a:pt x="0" y="269932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678E0E5C-C668-E4EB-236A-6BD7C565E8BA}"/>
                  </a:ext>
                </a:extLst>
              </p:cNvPr>
              <p:cNvSpPr/>
              <p:nvPr/>
            </p:nvSpPr>
            <p:spPr>
              <a:xfrm>
                <a:off x="6892311" y="2531468"/>
                <a:ext cx="101219" cy="101219"/>
              </a:xfrm>
              <a:custGeom>
                <a:avLst/>
                <a:gdLst>
                  <a:gd name="connsiteX0" fmla="*/ 101220 w 101219"/>
                  <a:gd name="connsiteY0" fmla="*/ 0 h 101219"/>
                  <a:gd name="connsiteX1" fmla="*/ 0 w 101219"/>
                  <a:gd name="connsiteY1" fmla="*/ 101220 h 10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219" h="101219">
                    <a:moveTo>
                      <a:pt x="101220" y="0"/>
                    </a:moveTo>
                    <a:lnTo>
                      <a:pt x="0" y="101220"/>
                    </a:lnTo>
                  </a:path>
                </a:pathLst>
              </a:custGeom>
              <a:grpFill/>
              <a:ln w="222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pt-BR" sz="27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148AB6AC-234F-F604-B4A5-BC8C44772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5" b="12907"/>
          <a:stretch/>
        </p:blipFill>
        <p:spPr>
          <a:xfrm>
            <a:off x="15468599" y="8928292"/>
            <a:ext cx="2819401" cy="135870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EAB775-3C4E-6D31-E4FE-0D39BFC23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2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0494E-6 L 0.06641 1.60494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8025E-6 L 0.06641 -3.58025E-6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0556E-6 -9.87654E-7 L -0.09983 -9.87654E-7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0FE71F9-33A8-8CF1-F5BE-6AC4B23B2910}"/>
              </a:ext>
            </a:extLst>
          </p:cNvPr>
          <p:cNvSpPr txBox="1"/>
          <p:nvPr/>
        </p:nvSpPr>
        <p:spPr>
          <a:xfrm>
            <a:off x="881062" y="554588"/>
            <a:ext cx="14526578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4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ESTUDO DE ALOCAÇÃO EM FUNDOS DE 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8F1AEE-4D60-DB0F-2BF0-4D9D3592C705}"/>
              </a:ext>
            </a:extLst>
          </p:cNvPr>
          <p:cNvSpPr txBox="1"/>
          <p:nvPr/>
        </p:nvSpPr>
        <p:spPr>
          <a:xfrm>
            <a:off x="881063" y="1576355"/>
            <a:ext cx="10701338" cy="1015663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1371600"/>
            <a:r>
              <a:rPr lang="pt-BR" sz="3000" dirty="0">
                <a:solidFill>
                  <a:srgbClr val="035193"/>
                </a:solidFill>
                <a:latin typeface="Poppins SemiBold" panose="00000700000000000000" pitchFamily="2" charset="0"/>
              </a:rPr>
              <a:t>SIMULAÇÃO DE INVESTIMENTO</a:t>
            </a:r>
            <a:br>
              <a:rPr lang="pt-BR" sz="3000" dirty="0">
                <a:solidFill>
                  <a:srgbClr val="035193"/>
                </a:solidFill>
                <a:latin typeface="Poppins SemiBold" panose="00000700000000000000" pitchFamily="2" charset="0"/>
              </a:rPr>
            </a:br>
            <a:r>
              <a:rPr lang="pt-BR" sz="3000" b="1" dirty="0">
                <a:solidFill>
                  <a:srgbClr val="035193"/>
                </a:solidFill>
                <a:latin typeface="Poppins SemiBold" panose="00000700000000000000" pitchFamily="2" charset="0"/>
              </a:rPr>
              <a:t>EM 4 PORTFÓLIOS DE FUNDOS DE AÇÕES LOCAIS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2FA59C6-CAF4-776B-4028-B9F0B224D73F}"/>
              </a:ext>
            </a:extLst>
          </p:cNvPr>
          <p:cNvCxnSpPr/>
          <p:nvPr/>
        </p:nvCxnSpPr>
        <p:spPr>
          <a:xfrm>
            <a:off x="1050472" y="1427109"/>
            <a:ext cx="84908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25B9DFFC-1BAB-91C7-ED6E-1064AB243E97}"/>
              </a:ext>
            </a:extLst>
          </p:cNvPr>
          <p:cNvSpPr/>
          <p:nvPr/>
        </p:nvSpPr>
        <p:spPr>
          <a:xfrm>
            <a:off x="1070723" y="2865763"/>
            <a:ext cx="1236600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AC31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41F3E23-4BE9-7444-E0A4-07D2A2CBDEB9}"/>
              </a:ext>
            </a:extLst>
          </p:cNvPr>
          <p:cNvSpPr/>
          <p:nvPr/>
        </p:nvSpPr>
        <p:spPr>
          <a:xfrm>
            <a:off x="3432923" y="2865763"/>
            <a:ext cx="9582036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1ª ETAPA</a:t>
            </a:r>
            <a:b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</a:rPr>
              <a:t>DEFINIÇÃO DAS PREMISSAS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18F9B718-B5C1-DE7C-95F7-CF235609D6C6}"/>
              </a:ext>
            </a:extLst>
          </p:cNvPr>
          <p:cNvSpPr/>
          <p:nvPr/>
        </p:nvSpPr>
        <p:spPr>
          <a:xfrm>
            <a:off x="2532701" y="301532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chemeClr val="bg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688C7E1-A033-8A3E-41E7-ACA455D724C9}"/>
              </a:ext>
            </a:extLst>
          </p:cNvPr>
          <p:cNvSpPr txBox="1"/>
          <p:nvPr/>
        </p:nvSpPr>
        <p:spPr>
          <a:xfrm>
            <a:off x="3432922" y="4271463"/>
            <a:ext cx="9582038" cy="594000"/>
          </a:xfrm>
          <a:prstGeom prst="rect">
            <a:avLst/>
          </a:prstGeom>
          <a:solidFill>
            <a:srgbClr val="32A3DC"/>
          </a:solidFill>
          <a:ln cap="sq">
            <a:solidFill>
              <a:srgbClr val="66A4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>
            <a:defPPr>
              <a:defRPr lang="pt-BR"/>
            </a:defPPr>
            <a:lvl1pPr lvl="0" defTabSz="666750">
              <a:spcBef>
                <a:spcPct val="0"/>
              </a:spcBef>
              <a:spcAft>
                <a:spcPct val="35000"/>
              </a:spcAft>
              <a:defRPr sz="2000" b="1">
                <a:solidFill>
                  <a:srgbClr val="FAC31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00125"/>
            <a:r>
              <a:rPr lang="pt-BR" sz="1600" b="0" dirty="0">
                <a:solidFill>
                  <a:schemeClr val="bg1"/>
                </a:solidFill>
                <a:latin typeface="Poppins SemiBold" panose="00000700000000000000" pitchFamily="2" charset="0"/>
              </a:rPr>
              <a:t>Data base: </a:t>
            </a: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31/12/2013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CFE6847-68E7-0E6B-D737-7ADF9534659C}"/>
              </a:ext>
            </a:extLst>
          </p:cNvPr>
          <p:cNvSpPr txBox="1"/>
          <p:nvPr/>
        </p:nvSpPr>
        <p:spPr>
          <a:xfrm>
            <a:off x="3432922" y="4981677"/>
            <a:ext cx="9582038" cy="594000"/>
          </a:xfrm>
          <a:prstGeom prst="rect">
            <a:avLst/>
          </a:prstGeom>
          <a:solidFill>
            <a:srgbClr val="32A3DC"/>
          </a:solidFill>
          <a:ln cap="sq">
            <a:solidFill>
              <a:srgbClr val="66A4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>
            <a:defPPr>
              <a:defRPr lang="pt-BR"/>
            </a:defPPr>
            <a:lvl1pPr lvl="0" defTabSz="666750">
              <a:spcBef>
                <a:spcPct val="0"/>
              </a:spcBef>
              <a:spcAft>
                <a:spcPct val="35000"/>
              </a:spcAft>
              <a:defRPr sz="2000" b="1">
                <a:solidFill>
                  <a:srgbClr val="FAC31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00125"/>
            <a:r>
              <a:rPr lang="pt-BR" sz="1600" b="0" dirty="0">
                <a:solidFill>
                  <a:schemeClr val="bg1"/>
                </a:solidFill>
                <a:latin typeface="Poppins SemiBold" panose="00000700000000000000" pitchFamily="2" charset="0"/>
              </a:rPr>
              <a:t>Universo de Fundos de Ações </a:t>
            </a: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com pelo menos 48 meses de histórico </a:t>
            </a:r>
            <a:r>
              <a:rPr lang="pt-BR" sz="1600" b="0" dirty="0">
                <a:solidFill>
                  <a:schemeClr val="bg1"/>
                </a:solidFill>
                <a:latin typeface="Poppins SemiBold" panose="00000700000000000000" pitchFamily="2" charset="0"/>
              </a:rPr>
              <a:t>(na data base)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1390765-38F8-F8B5-0AC3-C89B88C748A4}"/>
              </a:ext>
            </a:extLst>
          </p:cNvPr>
          <p:cNvSpPr txBox="1"/>
          <p:nvPr/>
        </p:nvSpPr>
        <p:spPr>
          <a:xfrm>
            <a:off x="3432922" y="5691891"/>
            <a:ext cx="9582038" cy="594000"/>
          </a:xfrm>
          <a:prstGeom prst="rect">
            <a:avLst/>
          </a:prstGeom>
          <a:solidFill>
            <a:srgbClr val="32A3DC"/>
          </a:solidFill>
          <a:ln cap="sq">
            <a:solidFill>
              <a:srgbClr val="66A4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>
            <a:defPPr>
              <a:defRPr lang="pt-BR"/>
            </a:defPPr>
            <a:lvl1pPr lvl="0" defTabSz="666750">
              <a:spcBef>
                <a:spcPct val="0"/>
              </a:spcBef>
              <a:spcAft>
                <a:spcPct val="35000"/>
              </a:spcAft>
              <a:defRPr sz="2000" b="1">
                <a:solidFill>
                  <a:srgbClr val="FAC31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00125"/>
            <a:r>
              <a:rPr lang="pt-BR" sz="1600" b="0" dirty="0">
                <a:solidFill>
                  <a:schemeClr val="bg1"/>
                </a:solidFill>
                <a:latin typeface="Poppins SemiBold" panose="00000700000000000000" pitchFamily="2" charset="0"/>
              </a:rPr>
              <a:t>Fundos com </a:t>
            </a: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mais de 100 cotistas </a:t>
            </a:r>
            <a:r>
              <a:rPr lang="pt-BR" sz="1600" b="0" dirty="0">
                <a:solidFill>
                  <a:schemeClr val="bg1"/>
                </a:solidFill>
                <a:latin typeface="Poppins SemiBold" panose="00000700000000000000" pitchFamily="2" charset="0"/>
              </a:rPr>
              <a:t>(na data base)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CA8D1DF-2A4A-C677-2BE1-B78C67CEC13D}"/>
              </a:ext>
            </a:extLst>
          </p:cNvPr>
          <p:cNvSpPr txBox="1"/>
          <p:nvPr/>
        </p:nvSpPr>
        <p:spPr>
          <a:xfrm>
            <a:off x="3432922" y="6402105"/>
            <a:ext cx="9582038" cy="594000"/>
          </a:xfrm>
          <a:prstGeom prst="rect">
            <a:avLst/>
          </a:prstGeom>
          <a:solidFill>
            <a:srgbClr val="32A3DC"/>
          </a:solidFill>
          <a:ln cap="sq">
            <a:solidFill>
              <a:srgbClr val="66A4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>
            <a:defPPr>
              <a:defRPr lang="pt-BR"/>
            </a:defPPr>
            <a:lvl1pPr lvl="0" defTabSz="666750">
              <a:spcBef>
                <a:spcPct val="0"/>
              </a:spcBef>
              <a:spcAft>
                <a:spcPct val="35000"/>
              </a:spcAft>
              <a:defRPr sz="2000" b="1">
                <a:solidFill>
                  <a:srgbClr val="FAC31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00125"/>
            <a:r>
              <a:rPr lang="pt-BR" sz="1600" b="0" dirty="0">
                <a:solidFill>
                  <a:schemeClr val="bg1"/>
                </a:solidFill>
                <a:latin typeface="Poppins SemiBold" panose="00000700000000000000" pitchFamily="2" charset="0"/>
              </a:rPr>
              <a:t>Fundos com </a:t>
            </a: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mais de R$ 50 milhões de patrimônio líquido </a:t>
            </a:r>
            <a:r>
              <a:rPr lang="pt-BR" sz="1600" b="0" dirty="0">
                <a:solidFill>
                  <a:schemeClr val="bg1"/>
                </a:solidFill>
                <a:latin typeface="Poppins SemiBold" panose="00000700000000000000" pitchFamily="2" charset="0"/>
              </a:rPr>
              <a:t>(na data base)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F70F915-D857-FD43-2C67-7F21F4EC6EB7}"/>
              </a:ext>
            </a:extLst>
          </p:cNvPr>
          <p:cNvSpPr/>
          <p:nvPr/>
        </p:nvSpPr>
        <p:spPr>
          <a:xfrm>
            <a:off x="1070723" y="7380613"/>
            <a:ext cx="1236600" cy="1238687"/>
          </a:xfrm>
          <a:prstGeom prst="rect">
            <a:avLst/>
          </a:prstGeom>
          <a:solidFill>
            <a:srgbClr val="F9AF45"/>
          </a:solidFill>
          <a:ln cap="sq">
            <a:solidFill>
              <a:srgbClr val="FAC31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417" tIns="129417" rIns="129417" bIns="129417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endParaRPr lang="pt-BR" sz="2400" dirty="0">
              <a:solidFill>
                <a:prstClr val="white"/>
              </a:solidFill>
              <a:latin typeface="Poppins SemiBold" panose="00000700000000000000" pitchFamily="2" charset="0"/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FA609E88-3594-CF52-4F1D-AED718410D68}"/>
              </a:ext>
            </a:extLst>
          </p:cNvPr>
          <p:cNvSpPr/>
          <p:nvPr/>
        </p:nvSpPr>
        <p:spPr>
          <a:xfrm>
            <a:off x="3432923" y="7380613"/>
            <a:ext cx="9582036" cy="1238687"/>
          </a:xfrm>
          <a:prstGeom prst="rect">
            <a:avLst/>
          </a:prstGeom>
          <a:noFill/>
          <a:ln cap="sq">
            <a:solidFill>
              <a:srgbClr val="0351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/>
          <a:p>
            <a:pPr defTabSz="1000125">
              <a:spcBef>
                <a:spcPct val="0"/>
              </a:spcBef>
              <a:spcAft>
                <a:spcPct val="35000"/>
              </a:spcAft>
            </a:pPr>
            <a:r>
              <a:rPr lang="pt-BR" sz="3000" b="1" dirty="0">
                <a:solidFill>
                  <a:srgbClr val="F9AF45"/>
                </a:solidFill>
                <a:latin typeface="Poppins SemiBold" panose="00000700000000000000" pitchFamily="2" charset="0"/>
              </a:rPr>
              <a:t>2ª ETAPA</a:t>
            </a:r>
            <a:br>
              <a:rPr lang="pt-BR" sz="2400" dirty="0">
                <a:solidFill>
                  <a:prstClr val="white"/>
                </a:solidFill>
                <a:latin typeface="Poppins SemiBold" panose="00000700000000000000" pitchFamily="2" charset="0"/>
              </a:rPr>
            </a:br>
            <a:r>
              <a:rPr lang="pt-BR" sz="2700" dirty="0">
                <a:solidFill>
                  <a:srgbClr val="035193"/>
                </a:solidFill>
                <a:latin typeface="Poppins SemiBold" panose="00000700000000000000" pitchFamily="2" charset="0"/>
              </a:rPr>
              <a:t>RANKING QUANTITATIVO</a:t>
            </a:r>
            <a:endParaRPr lang="pt-BR" sz="2400" dirty="0">
              <a:solidFill>
                <a:srgbClr val="035193"/>
              </a:solidFill>
              <a:latin typeface="Poppins SemiBold" panose="00000700000000000000" pitchFamily="2" charset="0"/>
            </a:endParaRPr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8E45D0E6-C17E-CA55-3F08-AB1EA035F768}"/>
              </a:ext>
            </a:extLst>
          </p:cNvPr>
          <p:cNvSpPr/>
          <p:nvPr/>
        </p:nvSpPr>
        <p:spPr>
          <a:xfrm>
            <a:off x="2532701" y="7530176"/>
            <a:ext cx="674844" cy="939558"/>
          </a:xfrm>
          <a:custGeom>
            <a:avLst/>
            <a:gdLst>
              <a:gd name="connsiteX0" fmla="*/ 250507 w 716566"/>
              <a:gd name="connsiteY0" fmla="*/ 12859 h 997649"/>
              <a:gd name="connsiteX1" fmla="*/ 257937 w 716566"/>
              <a:gd name="connsiteY1" fmla="*/ 20288 h 997649"/>
              <a:gd name="connsiteX2" fmla="*/ 382048 w 716566"/>
              <a:gd name="connsiteY2" fmla="*/ 151829 h 997649"/>
              <a:gd name="connsiteX3" fmla="*/ 483525 w 716566"/>
              <a:gd name="connsiteY3" fmla="*/ 224226 h 997649"/>
              <a:gd name="connsiteX4" fmla="*/ 493171 w 716566"/>
              <a:gd name="connsiteY4" fmla="*/ 262664 h 997649"/>
              <a:gd name="connsiteX5" fmla="*/ 493301 w 716566"/>
              <a:gd name="connsiteY5" fmla="*/ 262794 h 997649"/>
              <a:gd name="connsiteX6" fmla="*/ 382144 w 716566"/>
              <a:gd name="connsiteY6" fmla="*/ 373761 h 997649"/>
              <a:gd name="connsiteX7" fmla="*/ 258033 w 716566"/>
              <a:gd name="connsiteY7" fmla="*/ 505301 h 997649"/>
              <a:gd name="connsiteX8" fmla="*/ 257955 w 716566"/>
              <a:gd name="connsiteY8" fmla="*/ 505379 h 997649"/>
              <a:gd name="connsiteX9" fmla="*/ 268744 w 716566"/>
              <a:gd name="connsiteY9" fmla="*/ 552764 h 997649"/>
              <a:gd name="connsiteX10" fmla="*/ 382048 w 716566"/>
              <a:gd name="connsiteY10" fmla="*/ 636842 h 997649"/>
              <a:gd name="connsiteX11" fmla="*/ 483525 w 716566"/>
              <a:gd name="connsiteY11" fmla="*/ 709239 h 997649"/>
              <a:gd name="connsiteX12" fmla="*/ 493108 w 716566"/>
              <a:gd name="connsiteY12" fmla="*/ 747424 h 997649"/>
              <a:gd name="connsiteX13" fmla="*/ 493396 w 716566"/>
              <a:gd name="connsiteY13" fmla="*/ 747712 h 997649"/>
              <a:gd name="connsiteX14" fmla="*/ 382239 w 716566"/>
              <a:gd name="connsiteY14" fmla="*/ 858679 h 997649"/>
              <a:gd name="connsiteX15" fmla="*/ 258128 w 716566"/>
              <a:gd name="connsiteY15" fmla="*/ 990219 h 997649"/>
              <a:gd name="connsiteX16" fmla="*/ 250699 w 716566"/>
              <a:gd name="connsiteY16" fmla="*/ 997649 h 997649"/>
              <a:gd name="connsiteX17" fmla="*/ 250604 w 716566"/>
              <a:gd name="connsiteY17" fmla="*/ 997553 h 997649"/>
              <a:gd name="connsiteX18" fmla="*/ 243174 w 716566"/>
              <a:gd name="connsiteY18" fmla="*/ 990124 h 997649"/>
              <a:gd name="connsiteX19" fmla="*/ 375857 w 716566"/>
              <a:gd name="connsiteY19" fmla="*/ 845249 h 997649"/>
              <a:gd name="connsiteX20" fmla="*/ 470236 w 716566"/>
              <a:gd name="connsiteY20" fmla="*/ 780178 h 997649"/>
              <a:gd name="connsiteX21" fmla="*/ 478517 w 716566"/>
              <a:gd name="connsiteY21" fmla="*/ 747789 h 997649"/>
              <a:gd name="connsiteX22" fmla="*/ 478441 w 716566"/>
              <a:gd name="connsiteY22" fmla="*/ 747713 h 997649"/>
              <a:gd name="connsiteX23" fmla="*/ 375761 w 716566"/>
              <a:gd name="connsiteY23" fmla="*/ 650177 h 997649"/>
              <a:gd name="connsiteX24" fmla="*/ 243078 w 716566"/>
              <a:gd name="connsiteY24" fmla="*/ 505301 h 997649"/>
              <a:gd name="connsiteX25" fmla="*/ 243175 w 716566"/>
              <a:gd name="connsiteY25" fmla="*/ 505205 h 997649"/>
              <a:gd name="connsiteX26" fmla="*/ 255158 w 716566"/>
              <a:gd name="connsiteY26" fmla="*/ 451789 h 997649"/>
              <a:gd name="connsiteX27" fmla="*/ 375762 w 716566"/>
              <a:gd name="connsiteY27" fmla="*/ 360330 h 997649"/>
              <a:gd name="connsiteX28" fmla="*/ 478442 w 716566"/>
              <a:gd name="connsiteY28" fmla="*/ 262794 h 997649"/>
              <a:gd name="connsiteX29" fmla="*/ 478489 w 716566"/>
              <a:gd name="connsiteY29" fmla="*/ 262748 h 997649"/>
              <a:gd name="connsiteX30" fmla="*/ 478441 w 716566"/>
              <a:gd name="connsiteY30" fmla="*/ 262700 h 997649"/>
              <a:gd name="connsiteX31" fmla="*/ 375761 w 716566"/>
              <a:gd name="connsiteY31" fmla="*/ 165164 h 997649"/>
              <a:gd name="connsiteX32" fmla="*/ 243078 w 716566"/>
              <a:gd name="connsiteY32" fmla="*/ 20288 h 997649"/>
              <a:gd name="connsiteX33" fmla="*/ 250507 w 716566"/>
              <a:gd name="connsiteY33" fmla="*/ 12859 h 997649"/>
              <a:gd name="connsiteX34" fmla="*/ 473678 w 716566"/>
              <a:gd name="connsiteY34" fmla="*/ 5143 h 997649"/>
              <a:gd name="connsiteX35" fmla="*/ 481108 w 716566"/>
              <a:gd name="connsiteY35" fmla="*/ 12572 h 997649"/>
              <a:gd name="connsiteX36" fmla="*/ 605219 w 716566"/>
              <a:gd name="connsiteY36" fmla="*/ 144113 h 997649"/>
              <a:gd name="connsiteX37" fmla="*/ 706696 w 716566"/>
              <a:gd name="connsiteY37" fmla="*/ 216511 h 997649"/>
              <a:gd name="connsiteX38" fmla="*/ 716311 w 716566"/>
              <a:gd name="connsiteY38" fmla="*/ 254824 h 997649"/>
              <a:gd name="connsiteX39" fmla="*/ 716471 w 716566"/>
              <a:gd name="connsiteY39" fmla="*/ 254984 h 997649"/>
              <a:gd name="connsiteX40" fmla="*/ 605314 w 716566"/>
              <a:gd name="connsiteY40" fmla="*/ 365951 h 997649"/>
              <a:gd name="connsiteX41" fmla="*/ 481203 w 716566"/>
              <a:gd name="connsiteY41" fmla="*/ 497491 h 997649"/>
              <a:gd name="connsiteX42" fmla="*/ 481126 w 716566"/>
              <a:gd name="connsiteY42" fmla="*/ 497568 h 997649"/>
              <a:gd name="connsiteX43" fmla="*/ 491915 w 716566"/>
              <a:gd name="connsiteY43" fmla="*/ 544953 h 997649"/>
              <a:gd name="connsiteX44" fmla="*/ 605219 w 716566"/>
              <a:gd name="connsiteY44" fmla="*/ 629031 h 997649"/>
              <a:gd name="connsiteX45" fmla="*/ 706696 w 716566"/>
              <a:gd name="connsiteY45" fmla="*/ 701428 h 997649"/>
              <a:gd name="connsiteX46" fmla="*/ 716311 w 716566"/>
              <a:gd name="connsiteY46" fmla="*/ 739742 h 997649"/>
              <a:gd name="connsiteX47" fmla="*/ 716566 w 716566"/>
              <a:gd name="connsiteY47" fmla="*/ 739997 h 997649"/>
              <a:gd name="connsiteX48" fmla="*/ 605409 w 716566"/>
              <a:gd name="connsiteY48" fmla="*/ 850964 h 997649"/>
              <a:gd name="connsiteX49" fmla="*/ 481298 w 716566"/>
              <a:gd name="connsiteY49" fmla="*/ 982504 h 997649"/>
              <a:gd name="connsiteX50" fmla="*/ 473869 w 716566"/>
              <a:gd name="connsiteY50" fmla="*/ 989934 h 997649"/>
              <a:gd name="connsiteX51" fmla="*/ 473774 w 716566"/>
              <a:gd name="connsiteY51" fmla="*/ 989838 h 997649"/>
              <a:gd name="connsiteX52" fmla="*/ 466344 w 716566"/>
              <a:gd name="connsiteY52" fmla="*/ 982409 h 997649"/>
              <a:gd name="connsiteX53" fmla="*/ 599027 w 716566"/>
              <a:gd name="connsiteY53" fmla="*/ 837534 h 997649"/>
              <a:gd name="connsiteX54" fmla="*/ 693406 w 716566"/>
              <a:gd name="connsiteY54" fmla="*/ 772463 h 997649"/>
              <a:gd name="connsiteX55" fmla="*/ 701707 w 716566"/>
              <a:gd name="connsiteY55" fmla="*/ 739997 h 997649"/>
              <a:gd name="connsiteX56" fmla="*/ 701612 w 716566"/>
              <a:gd name="connsiteY56" fmla="*/ 739902 h 997649"/>
              <a:gd name="connsiteX57" fmla="*/ 598932 w 716566"/>
              <a:gd name="connsiteY57" fmla="*/ 642366 h 997649"/>
              <a:gd name="connsiteX58" fmla="*/ 466249 w 716566"/>
              <a:gd name="connsiteY58" fmla="*/ 497490 h 997649"/>
              <a:gd name="connsiteX59" fmla="*/ 466345 w 716566"/>
              <a:gd name="connsiteY59" fmla="*/ 497395 h 997649"/>
              <a:gd name="connsiteX60" fmla="*/ 478328 w 716566"/>
              <a:gd name="connsiteY60" fmla="*/ 443979 h 997649"/>
              <a:gd name="connsiteX61" fmla="*/ 598932 w 716566"/>
              <a:gd name="connsiteY61" fmla="*/ 352520 h 997649"/>
              <a:gd name="connsiteX62" fmla="*/ 701612 w 716566"/>
              <a:gd name="connsiteY62" fmla="*/ 254984 h 997649"/>
              <a:gd name="connsiteX63" fmla="*/ 598932 w 716566"/>
              <a:gd name="connsiteY63" fmla="*/ 157448 h 997649"/>
              <a:gd name="connsiteX64" fmla="*/ 466249 w 716566"/>
              <a:gd name="connsiteY64" fmla="*/ 12572 h 997649"/>
              <a:gd name="connsiteX65" fmla="*/ 473678 w 716566"/>
              <a:gd name="connsiteY65" fmla="*/ 5143 h 997649"/>
              <a:gd name="connsiteX66" fmla="*/ 7429 w 716566"/>
              <a:gd name="connsiteY66" fmla="*/ 0 h 997649"/>
              <a:gd name="connsiteX67" fmla="*/ 14859 w 716566"/>
              <a:gd name="connsiteY67" fmla="*/ 7429 h 997649"/>
              <a:gd name="connsiteX68" fmla="*/ 138970 w 716566"/>
              <a:gd name="connsiteY68" fmla="*/ 138970 h 997649"/>
              <a:gd name="connsiteX69" fmla="*/ 240447 w 716566"/>
              <a:gd name="connsiteY69" fmla="*/ 211367 h 997649"/>
              <a:gd name="connsiteX70" fmla="*/ 250095 w 716566"/>
              <a:gd name="connsiteY70" fmla="*/ 249808 h 997649"/>
              <a:gd name="connsiteX71" fmla="*/ 250127 w 716566"/>
              <a:gd name="connsiteY71" fmla="*/ 249840 h 997649"/>
              <a:gd name="connsiteX72" fmla="*/ 250115 w 716566"/>
              <a:gd name="connsiteY72" fmla="*/ 249888 h 997649"/>
              <a:gd name="connsiteX73" fmla="*/ 250127 w 716566"/>
              <a:gd name="connsiteY73" fmla="*/ 249936 h 997649"/>
              <a:gd name="connsiteX74" fmla="*/ 250095 w 716566"/>
              <a:gd name="connsiteY74" fmla="*/ 249968 h 997649"/>
              <a:gd name="connsiteX75" fmla="*/ 240447 w 716566"/>
              <a:gd name="connsiteY75" fmla="*/ 288409 h 997649"/>
              <a:gd name="connsiteX76" fmla="*/ 138970 w 716566"/>
              <a:gd name="connsiteY76" fmla="*/ 360807 h 997649"/>
              <a:gd name="connsiteX77" fmla="*/ 14859 w 716566"/>
              <a:gd name="connsiteY77" fmla="*/ 492347 h 997649"/>
              <a:gd name="connsiteX78" fmla="*/ 138970 w 716566"/>
              <a:gd name="connsiteY78" fmla="*/ 623888 h 997649"/>
              <a:gd name="connsiteX79" fmla="*/ 240447 w 716566"/>
              <a:gd name="connsiteY79" fmla="*/ 696285 h 997649"/>
              <a:gd name="connsiteX80" fmla="*/ 250095 w 716566"/>
              <a:gd name="connsiteY80" fmla="*/ 734726 h 997649"/>
              <a:gd name="connsiteX81" fmla="*/ 250222 w 716566"/>
              <a:gd name="connsiteY81" fmla="*/ 734853 h 997649"/>
              <a:gd name="connsiteX82" fmla="*/ 139065 w 716566"/>
              <a:gd name="connsiteY82" fmla="*/ 845820 h 997649"/>
              <a:gd name="connsiteX83" fmla="*/ 14954 w 716566"/>
              <a:gd name="connsiteY83" fmla="*/ 977360 h 997649"/>
              <a:gd name="connsiteX84" fmla="*/ 7525 w 716566"/>
              <a:gd name="connsiteY84" fmla="*/ 984789 h 997649"/>
              <a:gd name="connsiteX85" fmla="*/ 7429 w 716566"/>
              <a:gd name="connsiteY85" fmla="*/ 984694 h 997649"/>
              <a:gd name="connsiteX86" fmla="*/ 0 w 716566"/>
              <a:gd name="connsiteY86" fmla="*/ 977265 h 997649"/>
              <a:gd name="connsiteX87" fmla="*/ 132683 w 716566"/>
              <a:gd name="connsiteY87" fmla="*/ 832389 h 997649"/>
              <a:gd name="connsiteX88" fmla="*/ 235363 w 716566"/>
              <a:gd name="connsiteY88" fmla="*/ 734853 h 997649"/>
              <a:gd name="connsiteX89" fmla="*/ 235410 w 716566"/>
              <a:gd name="connsiteY89" fmla="*/ 734806 h 997649"/>
              <a:gd name="connsiteX90" fmla="*/ 235363 w 716566"/>
              <a:gd name="connsiteY90" fmla="*/ 734759 h 997649"/>
              <a:gd name="connsiteX91" fmla="*/ 132683 w 716566"/>
              <a:gd name="connsiteY91" fmla="*/ 637223 h 997649"/>
              <a:gd name="connsiteX92" fmla="*/ 0 w 716566"/>
              <a:gd name="connsiteY92" fmla="*/ 492347 h 997649"/>
              <a:gd name="connsiteX93" fmla="*/ 48 w 716566"/>
              <a:gd name="connsiteY93" fmla="*/ 492300 h 997649"/>
              <a:gd name="connsiteX94" fmla="*/ 0 w 716566"/>
              <a:gd name="connsiteY94" fmla="*/ 492252 h 997649"/>
              <a:gd name="connsiteX95" fmla="*/ 132588 w 716566"/>
              <a:gd name="connsiteY95" fmla="*/ 347376 h 997649"/>
              <a:gd name="connsiteX96" fmla="*/ 235268 w 716566"/>
              <a:gd name="connsiteY96" fmla="*/ 249840 h 997649"/>
              <a:gd name="connsiteX97" fmla="*/ 235344 w 716566"/>
              <a:gd name="connsiteY97" fmla="*/ 249765 h 997649"/>
              <a:gd name="connsiteX98" fmla="*/ 227075 w 716566"/>
              <a:gd name="connsiteY98" fmla="*/ 217376 h 997649"/>
              <a:gd name="connsiteX99" fmla="*/ 132683 w 716566"/>
              <a:gd name="connsiteY99" fmla="*/ 152305 h 997649"/>
              <a:gd name="connsiteX100" fmla="*/ 0 w 716566"/>
              <a:gd name="connsiteY100" fmla="*/ 7429 h 997649"/>
              <a:gd name="connsiteX101" fmla="*/ 7429 w 716566"/>
              <a:gd name="connsiteY101" fmla="*/ 0 h 9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6566" h="997649">
                <a:moveTo>
                  <a:pt x="250507" y="12859"/>
                </a:moveTo>
                <a:cubicBezTo>
                  <a:pt x="254603" y="12859"/>
                  <a:pt x="257937" y="16193"/>
                  <a:pt x="257937" y="20288"/>
                </a:cubicBezTo>
                <a:cubicBezTo>
                  <a:pt x="257937" y="93631"/>
                  <a:pt x="320993" y="123158"/>
                  <a:pt x="382048" y="151829"/>
                </a:cubicBezTo>
                <a:cubicBezTo>
                  <a:pt x="423053" y="171046"/>
                  <a:pt x="465076" y="190744"/>
                  <a:pt x="483525" y="224226"/>
                </a:cubicBezTo>
                <a:lnTo>
                  <a:pt x="493171" y="262664"/>
                </a:lnTo>
                <a:lnTo>
                  <a:pt x="493301" y="262794"/>
                </a:lnTo>
                <a:cubicBezTo>
                  <a:pt x="493301" y="321659"/>
                  <a:pt x="436817" y="348138"/>
                  <a:pt x="382144" y="373761"/>
                </a:cubicBezTo>
                <a:cubicBezTo>
                  <a:pt x="321088" y="402336"/>
                  <a:pt x="258033" y="431958"/>
                  <a:pt x="258033" y="505301"/>
                </a:cubicBezTo>
                <a:lnTo>
                  <a:pt x="257955" y="505379"/>
                </a:lnTo>
                <a:lnTo>
                  <a:pt x="268744" y="552764"/>
                </a:lnTo>
                <a:cubicBezTo>
                  <a:pt x="289340" y="593354"/>
                  <a:pt x="336257" y="615339"/>
                  <a:pt x="382048" y="636842"/>
                </a:cubicBezTo>
                <a:cubicBezTo>
                  <a:pt x="423053" y="656059"/>
                  <a:pt x="465076" y="675757"/>
                  <a:pt x="483525" y="709239"/>
                </a:cubicBezTo>
                <a:lnTo>
                  <a:pt x="493108" y="747424"/>
                </a:lnTo>
                <a:lnTo>
                  <a:pt x="493396" y="747712"/>
                </a:lnTo>
                <a:cubicBezTo>
                  <a:pt x="493396" y="806577"/>
                  <a:pt x="436912" y="833057"/>
                  <a:pt x="382239" y="858679"/>
                </a:cubicBezTo>
                <a:cubicBezTo>
                  <a:pt x="321184" y="887254"/>
                  <a:pt x="258128" y="916877"/>
                  <a:pt x="258128" y="990219"/>
                </a:cubicBezTo>
                <a:cubicBezTo>
                  <a:pt x="258128" y="994315"/>
                  <a:pt x="254795" y="997649"/>
                  <a:pt x="250699" y="997649"/>
                </a:cubicBezTo>
                <a:lnTo>
                  <a:pt x="250604" y="997553"/>
                </a:lnTo>
                <a:cubicBezTo>
                  <a:pt x="246508" y="997553"/>
                  <a:pt x="243174" y="994220"/>
                  <a:pt x="243174" y="990124"/>
                </a:cubicBezTo>
                <a:cubicBezTo>
                  <a:pt x="243174" y="907447"/>
                  <a:pt x="313659" y="874395"/>
                  <a:pt x="375857" y="845249"/>
                </a:cubicBezTo>
                <a:cubicBezTo>
                  <a:pt x="417148" y="825889"/>
                  <a:pt x="454260" y="808512"/>
                  <a:pt x="470236" y="780178"/>
                </a:cubicBezTo>
                <a:lnTo>
                  <a:pt x="478517" y="747789"/>
                </a:lnTo>
                <a:lnTo>
                  <a:pt x="478441" y="747713"/>
                </a:lnTo>
                <a:cubicBezTo>
                  <a:pt x="478441" y="698278"/>
                  <a:pt x="430816" y="675989"/>
                  <a:pt x="375761" y="650177"/>
                </a:cubicBezTo>
                <a:cubicBezTo>
                  <a:pt x="313563" y="621030"/>
                  <a:pt x="243078" y="587978"/>
                  <a:pt x="243078" y="505301"/>
                </a:cubicBezTo>
                <a:lnTo>
                  <a:pt x="243175" y="505205"/>
                </a:lnTo>
                <a:lnTo>
                  <a:pt x="255158" y="451789"/>
                </a:lnTo>
                <a:cubicBezTo>
                  <a:pt x="277893" y="406247"/>
                  <a:pt x="329185" y="382190"/>
                  <a:pt x="375762" y="360330"/>
                </a:cubicBezTo>
                <a:cubicBezTo>
                  <a:pt x="430817" y="334518"/>
                  <a:pt x="478442" y="312229"/>
                  <a:pt x="478442" y="262794"/>
                </a:cubicBezTo>
                <a:lnTo>
                  <a:pt x="478489" y="262748"/>
                </a:lnTo>
                <a:lnTo>
                  <a:pt x="478441" y="262700"/>
                </a:lnTo>
                <a:cubicBezTo>
                  <a:pt x="478441" y="213265"/>
                  <a:pt x="430911" y="190976"/>
                  <a:pt x="375761" y="165164"/>
                </a:cubicBezTo>
                <a:cubicBezTo>
                  <a:pt x="313563" y="136017"/>
                  <a:pt x="243078" y="102965"/>
                  <a:pt x="243078" y="20288"/>
                </a:cubicBezTo>
                <a:cubicBezTo>
                  <a:pt x="243078" y="16193"/>
                  <a:pt x="246412" y="12859"/>
                  <a:pt x="250507" y="12859"/>
                </a:cubicBezTo>
                <a:close/>
                <a:moveTo>
                  <a:pt x="473678" y="5143"/>
                </a:moveTo>
                <a:cubicBezTo>
                  <a:pt x="477774" y="5143"/>
                  <a:pt x="481108" y="8477"/>
                  <a:pt x="481108" y="12572"/>
                </a:cubicBezTo>
                <a:cubicBezTo>
                  <a:pt x="481108" y="85915"/>
                  <a:pt x="544259" y="115443"/>
                  <a:pt x="605219" y="144113"/>
                </a:cubicBezTo>
                <a:cubicBezTo>
                  <a:pt x="646224" y="163330"/>
                  <a:pt x="688247" y="183029"/>
                  <a:pt x="706696" y="216511"/>
                </a:cubicBezTo>
                <a:lnTo>
                  <a:pt x="716311" y="254824"/>
                </a:lnTo>
                <a:lnTo>
                  <a:pt x="716471" y="254984"/>
                </a:lnTo>
                <a:cubicBezTo>
                  <a:pt x="716471" y="313849"/>
                  <a:pt x="659987" y="340328"/>
                  <a:pt x="605314" y="365951"/>
                </a:cubicBezTo>
                <a:cubicBezTo>
                  <a:pt x="544259" y="394526"/>
                  <a:pt x="481203" y="424149"/>
                  <a:pt x="481203" y="497491"/>
                </a:cubicBezTo>
                <a:lnTo>
                  <a:pt x="481126" y="497568"/>
                </a:lnTo>
                <a:lnTo>
                  <a:pt x="491915" y="544953"/>
                </a:lnTo>
                <a:cubicBezTo>
                  <a:pt x="512511" y="585543"/>
                  <a:pt x="559427" y="607529"/>
                  <a:pt x="605219" y="629031"/>
                </a:cubicBezTo>
                <a:cubicBezTo>
                  <a:pt x="646224" y="648248"/>
                  <a:pt x="688247" y="667946"/>
                  <a:pt x="706696" y="701428"/>
                </a:cubicBezTo>
                <a:lnTo>
                  <a:pt x="716311" y="739742"/>
                </a:lnTo>
                <a:lnTo>
                  <a:pt x="716566" y="739997"/>
                </a:lnTo>
                <a:cubicBezTo>
                  <a:pt x="716566" y="798862"/>
                  <a:pt x="660083" y="825342"/>
                  <a:pt x="605409" y="850964"/>
                </a:cubicBezTo>
                <a:cubicBezTo>
                  <a:pt x="544354" y="879539"/>
                  <a:pt x="481298" y="909162"/>
                  <a:pt x="481298" y="982504"/>
                </a:cubicBezTo>
                <a:cubicBezTo>
                  <a:pt x="481298" y="986600"/>
                  <a:pt x="477965" y="989934"/>
                  <a:pt x="473869" y="989934"/>
                </a:cubicBezTo>
                <a:lnTo>
                  <a:pt x="473774" y="989838"/>
                </a:lnTo>
                <a:cubicBezTo>
                  <a:pt x="469678" y="989838"/>
                  <a:pt x="466344" y="986505"/>
                  <a:pt x="466344" y="982409"/>
                </a:cubicBezTo>
                <a:cubicBezTo>
                  <a:pt x="466344" y="899732"/>
                  <a:pt x="536829" y="866680"/>
                  <a:pt x="599027" y="837534"/>
                </a:cubicBezTo>
                <a:cubicBezTo>
                  <a:pt x="640318" y="818174"/>
                  <a:pt x="677430" y="800797"/>
                  <a:pt x="693406" y="772463"/>
                </a:cubicBezTo>
                <a:lnTo>
                  <a:pt x="701707" y="739997"/>
                </a:lnTo>
                <a:lnTo>
                  <a:pt x="701612" y="739902"/>
                </a:lnTo>
                <a:cubicBezTo>
                  <a:pt x="701612" y="690467"/>
                  <a:pt x="653987" y="668179"/>
                  <a:pt x="598932" y="642366"/>
                </a:cubicBezTo>
                <a:cubicBezTo>
                  <a:pt x="536734" y="613219"/>
                  <a:pt x="466249" y="580167"/>
                  <a:pt x="466249" y="497490"/>
                </a:cubicBezTo>
                <a:lnTo>
                  <a:pt x="466345" y="497395"/>
                </a:lnTo>
                <a:lnTo>
                  <a:pt x="478328" y="443979"/>
                </a:lnTo>
                <a:cubicBezTo>
                  <a:pt x="501063" y="398437"/>
                  <a:pt x="552355" y="374380"/>
                  <a:pt x="598932" y="352520"/>
                </a:cubicBezTo>
                <a:cubicBezTo>
                  <a:pt x="653987" y="326708"/>
                  <a:pt x="701612" y="304419"/>
                  <a:pt x="701612" y="254984"/>
                </a:cubicBezTo>
                <a:cubicBezTo>
                  <a:pt x="701612" y="205549"/>
                  <a:pt x="654082" y="183261"/>
                  <a:pt x="598932" y="157448"/>
                </a:cubicBezTo>
                <a:cubicBezTo>
                  <a:pt x="536734" y="128301"/>
                  <a:pt x="466249" y="95250"/>
                  <a:pt x="466249" y="12572"/>
                </a:cubicBezTo>
                <a:cubicBezTo>
                  <a:pt x="466249" y="8477"/>
                  <a:pt x="469583" y="5143"/>
                  <a:pt x="473678" y="5143"/>
                </a:cubicBezTo>
                <a:close/>
                <a:moveTo>
                  <a:pt x="7429" y="0"/>
                </a:moveTo>
                <a:cubicBezTo>
                  <a:pt x="11525" y="0"/>
                  <a:pt x="14859" y="3334"/>
                  <a:pt x="14859" y="7429"/>
                </a:cubicBezTo>
                <a:cubicBezTo>
                  <a:pt x="14859" y="80772"/>
                  <a:pt x="77915" y="110300"/>
                  <a:pt x="138970" y="138970"/>
                </a:cubicBezTo>
                <a:cubicBezTo>
                  <a:pt x="179975" y="158187"/>
                  <a:pt x="221998" y="177885"/>
                  <a:pt x="240447" y="211367"/>
                </a:cubicBezTo>
                <a:lnTo>
                  <a:pt x="250095" y="249808"/>
                </a:lnTo>
                <a:lnTo>
                  <a:pt x="250127" y="249840"/>
                </a:lnTo>
                <a:lnTo>
                  <a:pt x="250115" y="249888"/>
                </a:lnTo>
                <a:lnTo>
                  <a:pt x="250127" y="249936"/>
                </a:lnTo>
                <a:lnTo>
                  <a:pt x="250095" y="249968"/>
                </a:lnTo>
                <a:lnTo>
                  <a:pt x="240447" y="288409"/>
                </a:lnTo>
                <a:cubicBezTo>
                  <a:pt x="221998" y="321891"/>
                  <a:pt x="179975" y="341590"/>
                  <a:pt x="138970" y="360807"/>
                </a:cubicBezTo>
                <a:cubicBezTo>
                  <a:pt x="77915" y="389382"/>
                  <a:pt x="14859" y="419005"/>
                  <a:pt x="14859" y="492347"/>
                </a:cubicBezTo>
                <a:cubicBezTo>
                  <a:pt x="14859" y="565690"/>
                  <a:pt x="77915" y="595218"/>
                  <a:pt x="138970" y="623888"/>
                </a:cubicBezTo>
                <a:cubicBezTo>
                  <a:pt x="179975" y="643105"/>
                  <a:pt x="221998" y="662803"/>
                  <a:pt x="240447" y="696285"/>
                </a:cubicBezTo>
                <a:lnTo>
                  <a:pt x="250095" y="734726"/>
                </a:lnTo>
                <a:lnTo>
                  <a:pt x="250222" y="734853"/>
                </a:lnTo>
                <a:cubicBezTo>
                  <a:pt x="250222" y="793718"/>
                  <a:pt x="193739" y="820197"/>
                  <a:pt x="139065" y="845820"/>
                </a:cubicBezTo>
                <a:cubicBezTo>
                  <a:pt x="78010" y="874395"/>
                  <a:pt x="14954" y="904017"/>
                  <a:pt x="14954" y="977360"/>
                </a:cubicBezTo>
                <a:cubicBezTo>
                  <a:pt x="14954" y="981456"/>
                  <a:pt x="11621" y="984789"/>
                  <a:pt x="7525" y="984789"/>
                </a:cubicBezTo>
                <a:lnTo>
                  <a:pt x="7429" y="984694"/>
                </a:lnTo>
                <a:cubicBezTo>
                  <a:pt x="3334" y="984694"/>
                  <a:pt x="0" y="981361"/>
                  <a:pt x="0" y="977265"/>
                </a:cubicBezTo>
                <a:cubicBezTo>
                  <a:pt x="0" y="894588"/>
                  <a:pt x="70485" y="861536"/>
                  <a:pt x="132683" y="832389"/>
                </a:cubicBezTo>
                <a:cubicBezTo>
                  <a:pt x="187738" y="806577"/>
                  <a:pt x="235363" y="784288"/>
                  <a:pt x="235363" y="734853"/>
                </a:cubicBezTo>
                <a:lnTo>
                  <a:pt x="235410" y="734806"/>
                </a:lnTo>
                <a:lnTo>
                  <a:pt x="235363" y="734759"/>
                </a:lnTo>
                <a:cubicBezTo>
                  <a:pt x="235363" y="685324"/>
                  <a:pt x="187738" y="663036"/>
                  <a:pt x="132683" y="637223"/>
                </a:cubicBezTo>
                <a:cubicBezTo>
                  <a:pt x="70485" y="608076"/>
                  <a:pt x="0" y="575025"/>
                  <a:pt x="0" y="492347"/>
                </a:cubicBezTo>
                <a:lnTo>
                  <a:pt x="48" y="492300"/>
                </a:lnTo>
                <a:lnTo>
                  <a:pt x="0" y="492252"/>
                </a:lnTo>
                <a:cubicBezTo>
                  <a:pt x="0" y="409575"/>
                  <a:pt x="70485" y="376523"/>
                  <a:pt x="132588" y="347376"/>
                </a:cubicBezTo>
                <a:cubicBezTo>
                  <a:pt x="187643" y="321564"/>
                  <a:pt x="235268" y="299275"/>
                  <a:pt x="235268" y="249840"/>
                </a:cubicBezTo>
                <a:lnTo>
                  <a:pt x="235344" y="249765"/>
                </a:lnTo>
                <a:lnTo>
                  <a:pt x="227075" y="217376"/>
                </a:lnTo>
                <a:cubicBezTo>
                  <a:pt x="211122" y="189041"/>
                  <a:pt x="174046" y="171664"/>
                  <a:pt x="132683" y="152305"/>
                </a:cubicBezTo>
                <a:cubicBezTo>
                  <a:pt x="70485" y="123158"/>
                  <a:pt x="0" y="90107"/>
                  <a:pt x="0" y="7429"/>
                </a:cubicBezTo>
                <a:cubicBezTo>
                  <a:pt x="0" y="3334"/>
                  <a:pt x="3334" y="0"/>
                  <a:pt x="7429" y="0"/>
                </a:cubicBezTo>
                <a:close/>
              </a:path>
            </a:pathLst>
          </a:custGeom>
          <a:solidFill>
            <a:schemeClr val="bg1"/>
          </a:solidFill>
          <a:ln w="3175" cap="flat">
            <a:solidFill>
              <a:srgbClr val="F9AF45"/>
            </a:solidFill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pt-BR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D4C4E8E-9C5D-4D90-3D63-0A0B4C2F3170}"/>
              </a:ext>
            </a:extLst>
          </p:cNvPr>
          <p:cNvSpPr txBox="1"/>
          <p:nvPr/>
        </p:nvSpPr>
        <p:spPr>
          <a:xfrm>
            <a:off x="3432922" y="8786312"/>
            <a:ext cx="9582038" cy="910139"/>
          </a:xfrm>
          <a:prstGeom prst="rect">
            <a:avLst/>
          </a:prstGeom>
          <a:solidFill>
            <a:srgbClr val="32A3DC"/>
          </a:solidFill>
          <a:ln cap="sq">
            <a:solidFill>
              <a:srgbClr val="66A4D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29417" rIns="129417" bIns="162000" numCol="1" spcCol="1270" anchor="ctr" anchorCtr="0">
            <a:noAutofit/>
          </a:bodyPr>
          <a:lstStyle>
            <a:defPPr>
              <a:defRPr lang="pt-BR"/>
            </a:defPPr>
            <a:lvl1pPr lvl="0" defTabSz="666750">
              <a:spcBef>
                <a:spcPct val="0"/>
              </a:spcBef>
              <a:spcAft>
                <a:spcPct val="35000"/>
              </a:spcAft>
              <a:defRPr sz="2000" b="1">
                <a:solidFill>
                  <a:srgbClr val="FAC31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00125"/>
            <a:r>
              <a:rPr lang="pt-BR" sz="1600" b="0" dirty="0">
                <a:solidFill>
                  <a:schemeClr val="bg1"/>
                </a:solidFill>
                <a:latin typeface="Poppins SemiBold" panose="00000700000000000000" pitchFamily="2" charset="0"/>
              </a:rPr>
              <a:t>Fundos ordenados pelos retornos acima do Ibovespa anualizados e ponderados nas janelas de </a:t>
            </a: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</a:rPr>
              <a:t>12, 24, 36 e 48 meses anteriores à data base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A588402-E702-15B0-3066-FE5C0E56C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3023" y="7513955"/>
            <a:ext cx="972000" cy="97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AA043A8-DA1B-A344-FF2A-874F59B9C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023" y="2999105"/>
            <a:ext cx="972000" cy="972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FBFE4D2-5137-A38D-9900-B6366919D309}"/>
              </a:ext>
            </a:extLst>
          </p:cNvPr>
          <p:cNvSpPr txBox="1"/>
          <p:nvPr/>
        </p:nvSpPr>
        <p:spPr>
          <a:xfrm>
            <a:off x="15601950" y="4458017"/>
            <a:ext cx="1643061" cy="461666"/>
          </a:xfrm>
          <a:prstGeom prst="rect">
            <a:avLst/>
          </a:prstGeom>
          <a:noFill/>
          <a:ln>
            <a:solidFill>
              <a:srgbClr val="035193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31/12/2010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AF3525-9355-0BCE-90BC-EFCD1260F80D}"/>
              </a:ext>
            </a:extLst>
          </p:cNvPr>
          <p:cNvSpPr txBox="1"/>
          <p:nvPr/>
        </p:nvSpPr>
        <p:spPr>
          <a:xfrm>
            <a:off x="15601950" y="6050272"/>
            <a:ext cx="1643061" cy="461666"/>
          </a:xfrm>
          <a:prstGeom prst="rect">
            <a:avLst/>
          </a:prstGeom>
          <a:noFill/>
          <a:ln>
            <a:solidFill>
              <a:srgbClr val="035193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31/12/2011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AD05F8-03C1-D266-605D-50E845E46F1E}"/>
              </a:ext>
            </a:extLst>
          </p:cNvPr>
          <p:cNvSpPr txBox="1"/>
          <p:nvPr/>
        </p:nvSpPr>
        <p:spPr>
          <a:xfrm>
            <a:off x="15601950" y="7642526"/>
            <a:ext cx="1643061" cy="461666"/>
          </a:xfrm>
          <a:prstGeom prst="rect">
            <a:avLst/>
          </a:prstGeom>
          <a:noFill/>
          <a:ln>
            <a:solidFill>
              <a:srgbClr val="035193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31/12/2012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73D376-AC03-6F9D-E5A3-ED2762ACAF44}"/>
              </a:ext>
            </a:extLst>
          </p:cNvPr>
          <p:cNvSpPr txBox="1"/>
          <p:nvPr/>
        </p:nvSpPr>
        <p:spPr>
          <a:xfrm>
            <a:off x="15601950" y="9234785"/>
            <a:ext cx="1643061" cy="461666"/>
          </a:xfrm>
          <a:prstGeom prst="rect">
            <a:avLst/>
          </a:prstGeom>
          <a:solidFill>
            <a:srgbClr val="F9AF45"/>
          </a:solidFill>
          <a:ln>
            <a:solidFill>
              <a:srgbClr val="FAC311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2000" b="1" dirty="0">
                <a:solidFill>
                  <a:srgbClr val="002440"/>
                </a:solidFill>
                <a:latin typeface="Poppins SemiBold" panose="00000700000000000000" pitchFamily="2" charset="0"/>
              </a:rPr>
              <a:t>31/12/2013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7E2C70-01A5-4259-C9F7-2B4DAEC285AF}"/>
              </a:ext>
            </a:extLst>
          </p:cNvPr>
          <p:cNvSpPr txBox="1"/>
          <p:nvPr/>
        </p:nvSpPr>
        <p:spPr>
          <a:xfrm>
            <a:off x="15601950" y="2865763"/>
            <a:ext cx="1643061" cy="461666"/>
          </a:xfrm>
          <a:prstGeom prst="rect">
            <a:avLst/>
          </a:prstGeom>
          <a:noFill/>
          <a:ln>
            <a:solidFill>
              <a:srgbClr val="035193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2000" dirty="0">
                <a:solidFill>
                  <a:srgbClr val="035193"/>
                </a:solidFill>
                <a:latin typeface="Poppins SemiBold" panose="00000700000000000000" pitchFamily="2" charset="0"/>
              </a:rPr>
              <a:t>31/12/2009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380A6CC-F84B-0B78-908B-BF5BE1DCBFC3}"/>
              </a:ext>
            </a:extLst>
          </p:cNvPr>
          <p:cNvCxnSpPr/>
          <p:nvPr/>
        </p:nvCxnSpPr>
        <p:spPr>
          <a:xfrm>
            <a:off x="16753764" y="3892722"/>
            <a:ext cx="47052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4879746-7587-6838-C316-3E9C0D619A28}"/>
              </a:ext>
            </a:extLst>
          </p:cNvPr>
          <p:cNvCxnSpPr/>
          <p:nvPr/>
        </p:nvCxnSpPr>
        <p:spPr>
          <a:xfrm>
            <a:off x="16753764" y="5484977"/>
            <a:ext cx="47052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4FD6EF0-573D-2E65-4260-3EC2A5BBC1D0}"/>
              </a:ext>
            </a:extLst>
          </p:cNvPr>
          <p:cNvCxnSpPr/>
          <p:nvPr/>
        </p:nvCxnSpPr>
        <p:spPr>
          <a:xfrm>
            <a:off x="16753764" y="7077231"/>
            <a:ext cx="47052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E132086-41B4-1A66-492E-84B648997F8A}"/>
              </a:ext>
            </a:extLst>
          </p:cNvPr>
          <p:cNvCxnSpPr/>
          <p:nvPr/>
        </p:nvCxnSpPr>
        <p:spPr>
          <a:xfrm>
            <a:off x="16753764" y="8669486"/>
            <a:ext cx="470526" cy="0"/>
          </a:xfrm>
          <a:prstGeom prst="line">
            <a:avLst/>
          </a:prstGeom>
          <a:ln>
            <a:solidFill>
              <a:srgbClr val="F9AF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D9224A04-F34F-5138-1936-F894949AEDA1}"/>
              </a:ext>
            </a:extLst>
          </p:cNvPr>
          <p:cNvCxnSpPr>
            <a:cxnSpLocks/>
          </p:cNvCxnSpPr>
          <p:nvPr/>
        </p:nvCxnSpPr>
        <p:spPr>
          <a:xfrm rot="10800000">
            <a:off x="15601950" y="3096598"/>
            <a:ext cx="19050" cy="6369023"/>
          </a:xfrm>
          <a:prstGeom prst="bentConnector3">
            <a:avLst>
              <a:gd name="adj1" fmla="val 8100000"/>
            </a:avLst>
          </a:prstGeom>
          <a:ln>
            <a:solidFill>
              <a:srgbClr val="F9AF4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CE29E126-A14E-E0CE-FE14-FF1AFCCB5900}"/>
              </a:ext>
            </a:extLst>
          </p:cNvPr>
          <p:cNvCxnSpPr>
            <a:cxnSpLocks/>
            <a:stCxn id="13" idx="1"/>
            <a:endCxn id="4" idx="1"/>
          </p:cNvCxnSpPr>
          <p:nvPr/>
        </p:nvCxnSpPr>
        <p:spPr>
          <a:xfrm rot="10800000">
            <a:off x="15601950" y="4688850"/>
            <a:ext cx="19050" cy="4776768"/>
          </a:xfrm>
          <a:prstGeom prst="bentConnector3">
            <a:avLst>
              <a:gd name="adj1" fmla="val 6120000"/>
            </a:avLst>
          </a:prstGeom>
          <a:ln>
            <a:solidFill>
              <a:srgbClr val="F9AF4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6999265C-2F43-4261-0DCC-E5A73CDE81D2}"/>
              </a:ext>
            </a:extLst>
          </p:cNvPr>
          <p:cNvCxnSpPr>
            <a:cxnSpLocks/>
            <a:stCxn id="13" idx="1"/>
            <a:endCxn id="5" idx="1"/>
          </p:cNvCxnSpPr>
          <p:nvPr/>
        </p:nvCxnSpPr>
        <p:spPr>
          <a:xfrm rot="10800000">
            <a:off x="15601950" y="6281107"/>
            <a:ext cx="19050" cy="3184514"/>
          </a:xfrm>
          <a:prstGeom prst="bentConnector3">
            <a:avLst>
              <a:gd name="adj1" fmla="val 4140000"/>
            </a:avLst>
          </a:prstGeom>
          <a:ln>
            <a:solidFill>
              <a:srgbClr val="F9AF4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45EFE4D-2DB9-7439-7A72-CFC1B3664FE2}"/>
              </a:ext>
            </a:extLst>
          </p:cNvPr>
          <p:cNvCxnSpPr>
            <a:cxnSpLocks/>
            <a:stCxn id="13" idx="1"/>
            <a:endCxn id="9" idx="1"/>
          </p:cNvCxnSpPr>
          <p:nvPr/>
        </p:nvCxnSpPr>
        <p:spPr>
          <a:xfrm rot="10800000">
            <a:off x="15601950" y="7873359"/>
            <a:ext cx="19050" cy="1592259"/>
          </a:xfrm>
          <a:prstGeom prst="bentConnector3">
            <a:avLst>
              <a:gd name="adj1" fmla="val 2100000"/>
            </a:avLst>
          </a:prstGeom>
          <a:ln>
            <a:solidFill>
              <a:srgbClr val="F9AF4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51A57C-C1F9-0ED9-CE4B-FFB7FF2A682C}"/>
              </a:ext>
            </a:extLst>
          </p:cNvPr>
          <p:cNvSpPr txBox="1"/>
          <p:nvPr/>
        </p:nvSpPr>
        <p:spPr>
          <a:xfrm>
            <a:off x="14764936" y="7411697"/>
            <a:ext cx="921344" cy="461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1650" dirty="0">
                <a:solidFill>
                  <a:srgbClr val="F9AF45"/>
                </a:solidFill>
                <a:latin typeface="Poppins SemiBold" panose="00000700000000000000" pitchFamily="2" charset="0"/>
              </a:rPr>
              <a:t>12M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F5464EA-2EB1-6AC1-FBD5-2D82C1C1F35F}"/>
              </a:ext>
            </a:extLst>
          </p:cNvPr>
          <p:cNvSpPr txBox="1"/>
          <p:nvPr/>
        </p:nvSpPr>
        <p:spPr>
          <a:xfrm>
            <a:off x="14764936" y="5824330"/>
            <a:ext cx="921344" cy="461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1650" dirty="0">
                <a:solidFill>
                  <a:srgbClr val="F9AF45"/>
                </a:solidFill>
                <a:latin typeface="Poppins SemiBold" panose="00000700000000000000" pitchFamily="2" charset="0"/>
              </a:rPr>
              <a:t>24M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B59CF71-E523-7BD6-0A5B-757566DFE939}"/>
              </a:ext>
            </a:extLst>
          </p:cNvPr>
          <p:cNvSpPr txBox="1"/>
          <p:nvPr/>
        </p:nvSpPr>
        <p:spPr>
          <a:xfrm>
            <a:off x="14764936" y="4216207"/>
            <a:ext cx="921344" cy="461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1650" dirty="0">
                <a:solidFill>
                  <a:srgbClr val="F9AF45"/>
                </a:solidFill>
                <a:latin typeface="Poppins SemiBold" panose="00000700000000000000" pitchFamily="2" charset="0"/>
              </a:rPr>
              <a:t>36M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ECFF4AA-4018-149E-390F-C59DC954024B}"/>
              </a:ext>
            </a:extLst>
          </p:cNvPr>
          <p:cNvSpPr txBox="1"/>
          <p:nvPr/>
        </p:nvSpPr>
        <p:spPr>
          <a:xfrm>
            <a:off x="14764936" y="2607497"/>
            <a:ext cx="921344" cy="461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1371600"/>
            <a:r>
              <a:rPr lang="pt-BR" sz="1650" dirty="0">
                <a:solidFill>
                  <a:srgbClr val="F9AF45"/>
                </a:solidFill>
                <a:latin typeface="Poppins SemiBold" panose="00000700000000000000" pitchFamily="2" charset="0"/>
              </a:rPr>
              <a:t>48M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3C46FB58-C8A0-5512-6F87-FE36BA3818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67"/>
          <a:stretch/>
        </p:blipFill>
        <p:spPr>
          <a:xfrm>
            <a:off x="15945886" y="-1"/>
            <a:ext cx="2342113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 -3.33333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 -3.33333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 -3.33333E-6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 -3.33333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2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4" grpId="0" animBg="1"/>
      <p:bldP spid="5" grpId="0" animBg="1"/>
      <p:bldP spid="9" grpId="0" animBg="1"/>
      <p:bldP spid="13" grpId="0" animBg="1"/>
      <p:bldP spid="14" grpId="0" animBg="1"/>
      <p:bldP spid="15" grpId="0"/>
      <p:bldP spid="20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1152</Words>
  <Application>Microsoft Office PowerPoint</Application>
  <PresentationFormat>Personalizar</PresentationFormat>
  <Paragraphs>213</Paragraphs>
  <Slides>17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Courier New</vt:lpstr>
      <vt:lpstr>Poppins SemiBold</vt:lpstr>
      <vt:lpstr>Poppins </vt:lpstr>
      <vt:lpstr>Calibri</vt:lpstr>
      <vt:lpstr>Arial</vt:lpstr>
      <vt:lpstr>Aptos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57 Congresso Nacional da Abipem</dc:title>
  <dc:creator>KIDDE Leandro Falsarella</dc:creator>
  <cp:lastModifiedBy>Bruna Velasco</cp:lastModifiedBy>
  <cp:revision>32</cp:revision>
  <dcterms:created xsi:type="dcterms:W3CDTF">2006-08-16T00:00:00Z</dcterms:created>
  <dcterms:modified xsi:type="dcterms:W3CDTF">2024-06-27T15:22:44Z</dcterms:modified>
  <dc:identifier>DAGEpdV_8Fk</dc:identifier>
</cp:coreProperties>
</file>